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sldIdLst>
    <p:sldId id="256" r:id="rId5"/>
    <p:sldId id="257" r:id="rId6"/>
    <p:sldId id="260" r:id="rId7"/>
    <p:sldId id="275" r:id="rId8"/>
    <p:sldId id="276" r:id="rId9"/>
    <p:sldId id="264" r:id="rId10"/>
    <p:sldId id="265" r:id="rId11"/>
    <p:sldId id="277" r:id="rId12"/>
    <p:sldId id="266" r:id="rId13"/>
    <p:sldId id="278" r:id="rId14"/>
    <p:sldId id="267" r:id="rId15"/>
    <p:sldId id="279" r:id="rId16"/>
    <p:sldId id="268" r:id="rId17"/>
    <p:sldId id="280" r:id="rId18"/>
    <p:sldId id="269" r:id="rId19"/>
    <p:sldId id="281" r:id="rId20"/>
    <p:sldId id="270" r:id="rId21"/>
    <p:sldId id="282" r:id="rId22"/>
    <p:sldId id="273" r:id="rId23"/>
    <p:sldId id="274" r:id="rId24"/>
    <p:sldId id="263"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61D5E8F-2411-C8E9-2164-7D1B025E5FC3}" name="Claire Hill" initials="CH" userId="S::claire.hill@salvationarmy.org.au::395705f2-a15c-40fb-87d5-b2cda3f30c38" providerId="AD"/>
  <p188:author id="{F6BB57A5-3422-5AAC-5A01-6B12C9A89F74}" name="Taryn Somerville" initials="TS" userId="S::taryn.somerville@salvationarmy.org.au::69027dbc-bab2-498d-a7ad-5b94e4d4fd30" providerId="AD"/>
  <p188:author id="{58A1FEC0-5CA7-BE3C-DC26-F132A96FB832}" name="Adele Wakeling" initials="" userId="S::adele.wakeling@salvationarmy.org.au::b7afd67a-b179-4dfd-a649-da2b11702821"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A01A"/>
    <a:srgbClr val="FFC705"/>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91A28DF-F612-2877-5B07-58BAA117B1AD}" v="36" dt="2025-08-29T00:00:25.695"/>
    <p1510:client id="{4719C092-6F54-3193-B944-72656E3BE9C1}" v="1" dt="2025-08-29T06:05:43.122"/>
    <p1510:client id="{855BCE37-5037-3DA5-00D9-49206B6AEA94}" v="1" dt="2025-08-29T06:04:29.214"/>
    <p1510:client id="{9C6319D8-2DD1-9992-576C-21E8A84583A0}" v="14" dt="2025-08-29T22:11:27.59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71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dele Wakeling" userId="S::adele.wakeling@salvationarmy.org.au::b7afd67a-b179-4dfd-a649-da2b11702821" providerId="AD" clId="Web-{C63F31CB-84A8-9133-90F7-467DEF411DFA}"/>
    <pc:docChg chg="modSld">
      <pc:chgData name="Adele Wakeling" userId="S::adele.wakeling@salvationarmy.org.au::b7afd67a-b179-4dfd-a649-da2b11702821" providerId="AD" clId="Web-{C63F31CB-84A8-9133-90F7-467DEF411DFA}" dt="2025-08-26T23:09:59.283" v="7" actId="20577"/>
      <pc:docMkLst>
        <pc:docMk/>
      </pc:docMkLst>
      <pc:sldChg chg="modSp">
        <pc:chgData name="Adele Wakeling" userId="S::adele.wakeling@salvationarmy.org.au::b7afd67a-b179-4dfd-a649-da2b11702821" providerId="AD" clId="Web-{C63F31CB-84A8-9133-90F7-467DEF411DFA}" dt="2025-08-26T22:58:56.885" v="2" actId="20577"/>
        <pc:sldMkLst>
          <pc:docMk/>
          <pc:sldMk cId="3715142330" sldId="260"/>
        </pc:sldMkLst>
        <pc:spChg chg="mod">
          <ac:chgData name="Adele Wakeling" userId="S::adele.wakeling@salvationarmy.org.au::b7afd67a-b179-4dfd-a649-da2b11702821" providerId="AD" clId="Web-{C63F31CB-84A8-9133-90F7-467DEF411DFA}" dt="2025-08-26T22:58:56.885" v="2" actId="20577"/>
          <ac:spMkLst>
            <pc:docMk/>
            <pc:sldMk cId="3715142330" sldId="260"/>
            <ac:spMk id="3" creationId="{5A404521-3DEF-AB2A-0C0B-CE6241071DA9}"/>
          </ac:spMkLst>
        </pc:spChg>
      </pc:sldChg>
      <pc:sldChg chg="modSp">
        <pc:chgData name="Adele Wakeling" userId="S::adele.wakeling@salvationarmy.org.au::b7afd67a-b179-4dfd-a649-da2b11702821" providerId="AD" clId="Web-{C63F31CB-84A8-9133-90F7-467DEF411DFA}" dt="2025-08-26T23:09:59.283" v="7" actId="20577"/>
        <pc:sldMkLst>
          <pc:docMk/>
          <pc:sldMk cId="964878284" sldId="274"/>
        </pc:sldMkLst>
        <pc:spChg chg="mod">
          <ac:chgData name="Adele Wakeling" userId="S::adele.wakeling@salvationarmy.org.au::b7afd67a-b179-4dfd-a649-da2b11702821" providerId="AD" clId="Web-{C63F31CB-84A8-9133-90F7-467DEF411DFA}" dt="2025-08-26T23:09:59.283" v="7" actId="20577"/>
          <ac:spMkLst>
            <pc:docMk/>
            <pc:sldMk cId="964878284" sldId="274"/>
            <ac:spMk id="2" creationId="{E90D9610-C820-9273-E5EA-D2AE349198B7}"/>
          </ac:spMkLst>
        </pc:spChg>
      </pc:sldChg>
      <pc:sldChg chg="modSp">
        <pc:chgData name="Adele Wakeling" userId="S::adele.wakeling@salvationarmy.org.au::b7afd67a-b179-4dfd-a649-da2b11702821" providerId="AD" clId="Web-{C63F31CB-84A8-9133-90F7-467DEF411DFA}" dt="2025-08-26T23:06:10.853" v="5" actId="20577"/>
        <pc:sldMkLst>
          <pc:docMk/>
          <pc:sldMk cId="2642022557" sldId="276"/>
        </pc:sldMkLst>
        <pc:spChg chg="mod">
          <ac:chgData name="Adele Wakeling" userId="S::adele.wakeling@salvationarmy.org.au::b7afd67a-b179-4dfd-a649-da2b11702821" providerId="AD" clId="Web-{C63F31CB-84A8-9133-90F7-467DEF411DFA}" dt="2025-08-26T23:06:10.853" v="5" actId="20577"/>
          <ac:spMkLst>
            <pc:docMk/>
            <pc:sldMk cId="2642022557" sldId="276"/>
            <ac:spMk id="3" creationId="{5A404521-3DEF-AB2A-0C0B-CE6241071DA9}"/>
          </ac:spMkLst>
        </pc:spChg>
      </pc:sldChg>
    </pc:docChg>
  </pc:docChgLst>
  <pc:docChgLst>
    <pc:chgData name="Taryn Somerville" userId="S::taryn.somerville@salvationarmy.org.au::69027dbc-bab2-498d-a7ad-5b94e4d4fd30" providerId="AD" clId="Web-{7D546D84-E415-2D7A-58EA-1C6E4ADB104A}"/>
    <pc:docChg chg="modSld">
      <pc:chgData name="Taryn Somerville" userId="S::taryn.somerville@salvationarmy.org.au::69027dbc-bab2-498d-a7ad-5b94e4d4fd30" providerId="AD" clId="Web-{7D546D84-E415-2D7A-58EA-1C6E4ADB104A}" dt="2025-08-25T08:02:23.870" v="0" actId="20577"/>
      <pc:docMkLst>
        <pc:docMk/>
      </pc:docMkLst>
      <pc:sldChg chg="modSp">
        <pc:chgData name="Taryn Somerville" userId="S::taryn.somerville@salvationarmy.org.au::69027dbc-bab2-498d-a7ad-5b94e4d4fd30" providerId="AD" clId="Web-{7D546D84-E415-2D7A-58EA-1C6E4ADB104A}" dt="2025-08-25T08:02:23.870" v="0" actId="20577"/>
        <pc:sldMkLst>
          <pc:docMk/>
          <pc:sldMk cId="964878284" sldId="274"/>
        </pc:sldMkLst>
        <pc:spChg chg="mod">
          <ac:chgData name="Taryn Somerville" userId="S::taryn.somerville@salvationarmy.org.au::69027dbc-bab2-498d-a7ad-5b94e4d4fd30" providerId="AD" clId="Web-{7D546D84-E415-2D7A-58EA-1C6E4ADB104A}" dt="2025-08-25T08:02:23.870" v="0" actId="20577"/>
          <ac:spMkLst>
            <pc:docMk/>
            <pc:sldMk cId="964878284" sldId="274"/>
            <ac:spMk id="2" creationId="{E90D9610-C820-9273-E5EA-D2AE349198B7}"/>
          </ac:spMkLst>
        </pc:spChg>
      </pc:sldChg>
    </pc:docChg>
  </pc:docChgLst>
  <pc:docChgLst>
    <pc:chgData name="Claire Hill" userId="S::claire.hill@salvationarmy.org.au::395705f2-a15c-40fb-87d5-b2cda3f30c38" providerId="AD" clId="Web-{9C6319D8-2DD1-9992-576C-21E8A84583A0}"/>
    <pc:docChg chg="modSld">
      <pc:chgData name="Claire Hill" userId="S::claire.hill@salvationarmy.org.au::395705f2-a15c-40fb-87d5-b2cda3f30c38" providerId="AD" clId="Web-{9C6319D8-2DD1-9992-576C-21E8A84583A0}" dt="2025-08-29T22:11:27.527" v="64" actId="20577"/>
      <pc:docMkLst>
        <pc:docMk/>
      </pc:docMkLst>
      <pc:sldChg chg="modSp modCm">
        <pc:chgData name="Claire Hill" userId="S::claire.hill@salvationarmy.org.au::395705f2-a15c-40fb-87d5-b2cda3f30c38" providerId="AD" clId="Web-{9C6319D8-2DD1-9992-576C-21E8A84583A0}" dt="2025-08-29T22:06:38.345" v="36" actId="20577"/>
        <pc:sldMkLst>
          <pc:docMk/>
          <pc:sldMk cId="1100946274" sldId="268"/>
        </pc:sldMkLst>
        <pc:spChg chg="mod">
          <ac:chgData name="Claire Hill" userId="S::claire.hill@salvationarmy.org.au::395705f2-a15c-40fb-87d5-b2cda3f30c38" providerId="AD" clId="Web-{9C6319D8-2DD1-9992-576C-21E8A84583A0}" dt="2025-08-29T22:06:38.345" v="36" actId="20577"/>
          <ac:spMkLst>
            <pc:docMk/>
            <pc:sldMk cId="1100946274" sldId="268"/>
            <ac:spMk id="3" creationId="{5A404521-3DEF-AB2A-0C0B-CE6241071DA9}"/>
          </ac:spMkLst>
        </pc:spChg>
        <pc:extLst>
          <p:ext xmlns:p="http://schemas.openxmlformats.org/presentationml/2006/main" uri="{D6D511B9-2390-475A-947B-AFAB55BFBCF1}">
            <pc226:cmChg xmlns:pc226="http://schemas.microsoft.com/office/powerpoint/2022/06/main/command" chg="mod">
              <pc226:chgData name="Claire Hill" userId="S::claire.hill@salvationarmy.org.au::395705f2-a15c-40fb-87d5-b2cda3f30c38" providerId="AD" clId="Web-{9C6319D8-2DD1-9992-576C-21E8A84583A0}" dt="2025-08-29T22:06:34.689" v="35" actId="20577"/>
              <pc2:cmMkLst xmlns:pc2="http://schemas.microsoft.com/office/powerpoint/2019/9/main/command">
                <pc:docMk/>
                <pc:sldMk cId="1100946274" sldId="268"/>
                <pc2:cmMk id="{4DE8DE96-CA56-4D8F-99B7-2A581E36175F}"/>
              </pc2:cmMkLst>
            </pc226:cmChg>
          </p:ext>
        </pc:extLst>
      </pc:sldChg>
      <pc:sldChg chg="modSp modCm">
        <pc:chgData name="Claire Hill" userId="S::claire.hill@salvationarmy.org.au::395705f2-a15c-40fb-87d5-b2cda3f30c38" providerId="AD" clId="Web-{9C6319D8-2DD1-9992-576C-21E8A84583A0}" dt="2025-08-29T22:11:27.527" v="64" actId="20577"/>
        <pc:sldMkLst>
          <pc:docMk/>
          <pc:sldMk cId="2183675389" sldId="269"/>
        </pc:sldMkLst>
        <pc:spChg chg="mod">
          <ac:chgData name="Claire Hill" userId="S::claire.hill@salvationarmy.org.au::395705f2-a15c-40fb-87d5-b2cda3f30c38" providerId="AD" clId="Web-{9C6319D8-2DD1-9992-576C-21E8A84583A0}" dt="2025-08-29T22:11:27.527" v="64" actId="20577"/>
          <ac:spMkLst>
            <pc:docMk/>
            <pc:sldMk cId="2183675389" sldId="269"/>
            <ac:spMk id="3" creationId="{5A404521-3DEF-AB2A-0C0B-CE6241071DA9}"/>
          </ac:spMkLst>
        </pc:spChg>
        <pc:extLst>
          <p:ext xmlns:p="http://schemas.openxmlformats.org/presentationml/2006/main" uri="{D6D511B9-2390-475A-947B-AFAB55BFBCF1}">
            <pc226:cmChg xmlns:pc226="http://schemas.microsoft.com/office/powerpoint/2022/06/main/command" chg="mod">
              <pc226:chgData name="Claire Hill" userId="S::claire.hill@salvationarmy.org.au::395705f2-a15c-40fb-87d5-b2cda3f30c38" providerId="AD" clId="Web-{9C6319D8-2DD1-9992-576C-21E8A84583A0}" dt="2025-08-29T22:11:14.621" v="63" actId="20577"/>
              <pc2:cmMkLst xmlns:pc2="http://schemas.microsoft.com/office/powerpoint/2019/9/main/command">
                <pc:docMk/>
                <pc:sldMk cId="2183675389" sldId="269"/>
                <pc2:cmMk id="{277C21B7-B0B1-49BE-9C3D-EE6D8F81F144}"/>
              </pc2:cmMkLst>
            </pc226:cmChg>
          </p:ext>
        </pc:extLst>
      </pc:sldChg>
      <pc:sldChg chg="modSp">
        <pc:chgData name="Claire Hill" userId="S::claire.hill@salvationarmy.org.au::395705f2-a15c-40fb-87d5-b2cda3f30c38" providerId="AD" clId="Web-{9C6319D8-2DD1-9992-576C-21E8A84583A0}" dt="2025-08-29T22:07:07.710" v="43" actId="20577"/>
        <pc:sldMkLst>
          <pc:docMk/>
          <pc:sldMk cId="2172440136" sldId="280"/>
        </pc:sldMkLst>
        <pc:spChg chg="mod">
          <ac:chgData name="Claire Hill" userId="S::claire.hill@salvationarmy.org.au::395705f2-a15c-40fb-87d5-b2cda3f30c38" providerId="AD" clId="Web-{9C6319D8-2DD1-9992-576C-21E8A84583A0}" dt="2025-08-29T22:07:07.710" v="43" actId="20577"/>
          <ac:spMkLst>
            <pc:docMk/>
            <pc:sldMk cId="2172440136" sldId="280"/>
            <ac:spMk id="3" creationId="{5A404521-3DEF-AB2A-0C0B-CE6241071DA9}"/>
          </ac:spMkLst>
        </pc:spChg>
      </pc:sldChg>
    </pc:docChg>
  </pc:docChgLst>
  <pc:docChgLst>
    <pc:chgData name="Claire Hill" userId="S::claire.hill@salvationarmy.org.au::395705f2-a15c-40fb-87d5-b2cda3f30c38" providerId="AD" clId="Web-{BC3AAA8B-D4C4-D9BC-BFAA-B5432868E580}"/>
    <pc:docChg chg="mod modSld">
      <pc:chgData name="Claire Hill" userId="S::claire.hill@salvationarmy.org.au::395705f2-a15c-40fb-87d5-b2cda3f30c38" providerId="AD" clId="Web-{BC3AAA8B-D4C4-D9BC-BFAA-B5432868E580}" dt="2025-08-26T23:09:20.150" v="9" actId="20577"/>
      <pc:docMkLst>
        <pc:docMk/>
      </pc:docMkLst>
      <pc:sldChg chg="modSp">
        <pc:chgData name="Claire Hill" userId="S::claire.hill@salvationarmy.org.au::395705f2-a15c-40fb-87d5-b2cda3f30c38" providerId="AD" clId="Web-{BC3AAA8B-D4C4-D9BC-BFAA-B5432868E580}" dt="2025-08-26T23:06:27.852" v="4" actId="20577"/>
        <pc:sldMkLst>
          <pc:docMk/>
          <pc:sldMk cId="3715142330" sldId="260"/>
        </pc:sldMkLst>
        <pc:spChg chg="mod">
          <ac:chgData name="Claire Hill" userId="S::claire.hill@salvationarmy.org.au::395705f2-a15c-40fb-87d5-b2cda3f30c38" providerId="AD" clId="Web-{BC3AAA8B-D4C4-D9BC-BFAA-B5432868E580}" dt="2025-08-26T23:06:27.852" v="4" actId="20577"/>
          <ac:spMkLst>
            <pc:docMk/>
            <pc:sldMk cId="3715142330" sldId="260"/>
            <ac:spMk id="3" creationId="{5A404521-3DEF-AB2A-0C0B-CE6241071DA9}"/>
          </ac:spMkLst>
        </pc:spChg>
      </pc:sldChg>
      <pc:sldChg chg="modSp">
        <pc:chgData name="Claire Hill" userId="S::claire.hill@salvationarmy.org.au::395705f2-a15c-40fb-87d5-b2cda3f30c38" providerId="AD" clId="Web-{BC3AAA8B-D4C4-D9BC-BFAA-B5432868E580}" dt="2025-08-26T23:09:20.150" v="9" actId="20577"/>
        <pc:sldMkLst>
          <pc:docMk/>
          <pc:sldMk cId="1585951648" sldId="279"/>
        </pc:sldMkLst>
        <pc:spChg chg="mod">
          <ac:chgData name="Claire Hill" userId="S::claire.hill@salvationarmy.org.au::395705f2-a15c-40fb-87d5-b2cda3f30c38" providerId="AD" clId="Web-{BC3AAA8B-D4C4-D9BC-BFAA-B5432868E580}" dt="2025-08-26T23:09:20.150" v="9" actId="20577"/>
          <ac:spMkLst>
            <pc:docMk/>
            <pc:sldMk cId="1585951648" sldId="279"/>
            <ac:spMk id="3" creationId="{5A404521-3DEF-AB2A-0C0B-CE6241071DA9}"/>
          </ac:spMkLst>
        </pc:spChg>
      </pc:sldChg>
    </pc:docChg>
  </pc:docChgLst>
  <pc:docChgLst>
    <pc:chgData name="Adele Wakeling" userId="S::adele.wakeling@salvationarmy.org.au::b7afd67a-b179-4dfd-a649-da2b11702821" providerId="AD" clId="Web-{CE6D1E5C-7F5E-CBAD-C748-607597E1265A}"/>
    <pc:docChg chg="modSld">
      <pc:chgData name="Adele Wakeling" userId="S::adele.wakeling@salvationarmy.org.au::b7afd67a-b179-4dfd-a649-da2b11702821" providerId="AD" clId="Web-{CE6D1E5C-7F5E-CBAD-C748-607597E1265A}" dt="2025-08-26T23:42:41.545" v="19" actId="20577"/>
      <pc:docMkLst>
        <pc:docMk/>
      </pc:docMkLst>
      <pc:sldChg chg="modSp modCm">
        <pc:chgData name="Adele Wakeling" userId="S::adele.wakeling@salvationarmy.org.au::b7afd67a-b179-4dfd-a649-da2b11702821" providerId="AD" clId="Web-{CE6D1E5C-7F5E-CBAD-C748-607597E1265A}" dt="2025-08-26T23:42:41.545" v="19" actId="20577"/>
        <pc:sldMkLst>
          <pc:docMk/>
          <pc:sldMk cId="2514531310" sldId="265"/>
        </pc:sldMkLst>
        <pc:spChg chg="mod">
          <ac:chgData name="Adele Wakeling" userId="S::adele.wakeling@salvationarmy.org.au::b7afd67a-b179-4dfd-a649-da2b11702821" providerId="AD" clId="Web-{CE6D1E5C-7F5E-CBAD-C748-607597E1265A}" dt="2025-08-26T23:42:41.545" v="19" actId="20577"/>
          <ac:spMkLst>
            <pc:docMk/>
            <pc:sldMk cId="2514531310" sldId="265"/>
            <ac:spMk id="3" creationId="{5A404521-3DEF-AB2A-0C0B-CE6241071DA9}"/>
          </ac:spMkLst>
        </pc:spChg>
      </pc:sldChg>
    </pc:docChg>
  </pc:docChgLst>
  <pc:docChgLst>
    <pc:chgData name="Adele Wakeling" userId="S::adele.wakeling@salvationarmy.org.au::b7afd67a-b179-4dfd-a649-da2b11702821" providerId="AD" clId="Web-{DFBE7276-C394-788A-689E-D6AE17A44551}"/>
    <pc:docChg chg="modSld">
      <pc:chgData name="Adele Wakeling" userId="S::adele.wakeling@salvationarmy.org.au::b7afd67a-b179-4dfd-a649-da2b11702821" providerId="AD" clId="Web-{DFBE7276-C394-788A-689E-D6AE17A44551}" dt="2025-08-25T23:40:10.580" v="2" actId="20577"/>
      <pc:docMkLst>
        <pc:docMk/>
      </pc:docMkLst>
      <pc:sldChg chg="modSp">
        <pc:chgData name="Adele Wakeling" userId="S::adele.wakeling@salvationarmy.org.au::b7afd67a-b179-4dfd-a649-da2b11702821" providerId="AD" clId="Web-{DFBE7276-C394-788A-689E-D6AE17A44551}" dt="2025-08-25T23:40:10.580" v="2" actId="20577"/>
        <pc:sldMkLst>
          <pc:docMk/>
          <pc:sldMk cId="1585260794" sldId="257"/>
        </pc:sldMkLst>
        <pc:spChg chg="mod">
          <ac:chgData name="Adele Wakeling" userId="S::adele.wakeling@salvationarmy.org.au::b7afd67a-b179-4dfd-a649-da2b11702821" providerId="AD" clId="Web-{DFBE7276-C394-788A-689E-D6AE17A44551}" dt="2025-08-25T23:40:10.580" v="2" actId="20577"/>
          <ac:spMkLst>
            <pc:docMk/>
            <pc:sldMk cId="1585260794" sldId="257"/>
            <ac:spMk id="2" creationId="{E90D9610-C820-9273-E5EA-D2AE349198B7}"/>
          </ac:spMkLst>
        </pc:spChg>
      </pc:sldChg>
    </pc:docChg>
  </pc:docChgLst>
  <pc:docChgLst>
    <pc:chgData name="Taryn Somerville" userId="69027dbc-bab2-498d-a7ad-5b94e4d4fd30" providerId="ADAL" clId="{1EAFFF41-4FC0-46E5-8D42-3B9256C6646D}"/>
    <pc:docChg chg="undo custSel addSld delSld modSld sldOrd">
      <pc:chgData name="Taryn Somerville" userId="69027dbc-bab2-498d-a7ad-5b94e4d4fd30" providerId="ADAL" clId="{1EAFFF41-4FC0-46E5-8D42-3B9256C6646D}" dt="2025-08-29T06:40:03.781" v="592" actId="12788"/>
      <pc:docMkLst>
        <pc:docMk/>
      </pc:docMkLst>
      <pc:sldChg chg="addSp delSp modSp mod setBg">
        <pc:chgData name="Taryn Somerville" userId="69027dbc-bab2-498d-a7ad-5b94e4d4fd30" providerId="ADAL" clId="{1EAFFF41-4FC0-46E5-8D42-3B9256C6646D}" dt="2025-08-25T08:55:32.621" v="356" actId="478"/>
        <pc:sldMkLst>
          <pc:docMk/>
          <pc:sldMk cId="1799260835" sldId="256"/>
        </pc:sldMkLst>
        <pc:spChg chg="add mod">
          <ac:chgData name="Taryn Somerville" userId="69027dbc-bab2-498d-a7ad-5b94e4d4fd30" providerId="ADAL" clId="{1EAFFF41-4FC0-46E5-8D42-3B9256C6646D}" dt="2025-08-25T08:54:36.666" v="317"/>
          <ac:spMkLst>
            <pc:docMk/>
            <pc:sldMk cId="1799260835" sldId="256"/>
            <ac:spMk id="4" creationId="{E4579C73-8122-0D47-798D-6239DA7B3864}"/>
          </ac:spMkLst>
        </pc:spChg>
        <pc:spChg chg="add mod">
          <ac:chgData name="Taryn Somerville" userId="69027dbc-bab2-498d-a7ad-5b94e4d4fd30" providerId="ADAL" clId="{1EAFFF41-4FC0-46E5-8D42-3B9256C6646D}" dt="2025-08-25T08:55:25.135" v="354" actId="20577"/>
          <ac:spMkLst>
            <pc:docMk/>
            <pc:sldMk cId="1799260835" sldId="256"/>
            <ac:spMk id="5" creationId="{38391940-82F5-3ADB-FF4E-7A91F81B97F8}"/>
          </ac:spMkLst>
        </pc:spChg>
      </pc:sldChg>
      <pc:sldChg chg="modSp mod">
        <pc:chgData name="Taryn Somerville" userId="69027dbc-bab2-498d-a7ad-5b94e4d4fd30" providerId="ADAL" clId="{1EAFFF41-4FC0-46E5-8D42-3B9256C6646D}" dt="2025-08-28T08:49:08.976" v="588" actId="14100"/>
        <pc:sldMkLst>
          <pc:docMk/>
          <pc:sldMk cId="1585260794" sldId="257"/>
        </pc:sldMkLst>
        <pc:spChg chg="mod">
          <ac:chgData name="Taryn Somerville" userId="69027dbc-bab2-498d-a7ad-5b94e4d4fd30" providerId="ADAL" clId="{1EAFFF41-4FC0-46E5-8D42-3B9256C6646D}" dt="2025-08-28T08:49:08.976" v="588" actId="14100"/>
          <ac:spMkLst>
            <pc:docMk/>
            <pc:sldMk cId="1585260794" sldId="257"/>
            <ac:spMk id="2" creationId="{E90D9610-C820-9273-E5EA-D2AE349198B7}"/>
          </ac:spMkLst>
        </pc:spChg>
      </pc:sldChg>
      <pc:sldChg chg="modSp del mod">
        <pc:chgData name="Taryn Somerville" userId="69027dbc-bab2-498d-a7ad-5b94e4d4fd30" providerId="ADAL" clId="{1EAFFF41-4FC0-46E5-8D42-3B9256C6646D}" dt="2025-08-25T06:50:29.905" v="4" actId="47"/>
        <pc:sldMkLst>
          <pc:docMk/>
          <pc:sldMk cId="2182030199" sldId="258"/>
        </pc:sldMkLst>
      </pc:sldChg>
      <pc:sldChg chg="delSp modSp mod">
        <pc:chgData name="Taryn Somerville" userId="69027dbc-bab2-498d-a7ad-5b94e4d4fd30" providerId="ADAL" clId="{1EAFFF41-4FC0-46E5-8D42-3B9256C6646D}" dt="2025-08-29T06:40:03.781" v="592" actId="12788"/>
        <pc:sldMkLst>
          <pc:docMk/>
          <pc:sldMk cId="3715142330" sldId="260"/>
        </pc:sldMkLst>
        <pc:spChg chg="mod">
          <ac:chgData name="Taryn Somerville" userId="69027dbc-bab2-498d-a7ad-5b94e4d4fd30" providerId="ADAL" clId="{1EAFFF41-4FC0-46E5-8D42-3B9256C6646D}" dt="2025-08-29T06:40:03.781" v="592" actId="12788"/>
          <ac:spMkLst>
            <pc:docMk/>
            <pc:sldMk cId="3715142330" sldId="260"/>
            <ac:spMk id="3" creationId="{5A404521-3DEF-AB2A-0C0B-CE6241071DA9}"/>
          </ac:spMkLst>
        </pc:spChg>
      </pc:sldChg>
      <pc:sldChg chg="del">
        <pc:chgData name="Taryn Somerville" userId="69027dbc-bab2-498d-a7ad-5b94e4d4fd30" providerId="ADAL" clId="{1EAFFF41-4FC0-46E5-8D42-3B9256C6646D}" dt="2025-08-25T06:52:19.188" v="22" actId="47"/>
        <pc:sldMkLst>
          <pc:docMk/>
          <pc:sldMk cId="4237644111" sldId="262"/>
        </pc:sldMkLst>
      </pc:sldChg>
      <pc:sldChg chg="modSp add mod">
        <pc:chgData name="Taryn Somerville" userId="69027dbc-bab2-498d-a7ad-5b94e4d4fd30" providerId="ADAL" clId="{1EAFFF41-4FC0-46E5-8D42-3B9256C6646D}" dt="2025-08-28T08:33:54.853" v="552" actId="2711"/>
        <pc:sldMkLst>
          <pc:docMk/>
          <pc:sldMk cId="235477751" sldId="264"/>
        </pc:sldMkLst>
        <pc:spChg chg="mod">
          <ac:chgData name="Taryn Somerville" userId="69027dbc-bab2-498d-a7ad-5b94e4d4fd30" providerId="ADAL" clId="{1EAFFF41-4FC0-46E5-8D42-3B9256C6646D}" dt="2025-08-28T08:33:54.853" v="552" actId="2711"/>
          <ac:spMkLst>
            <pc:docMk/>
            <pc:sldMk cId="235477751" sldId="264"/>
            <ac:spMk id="3" creationId="{5A404521-3DEF-AB2A-0C0B-CE6241071DA9}"/>
          </ac:spMkLst>
        </pc:spChg>
      </pc:sldChg>
      <pc:sldChg chg="modSp add mod">
        <pc:chgData name="Taryn Somerville" userId="69027dbc-bab2-498d-a7ad-5b94e4d4fd30" providerId="ADAL" clId="{1EAFFF41-4FC0-46E5-8D42-3B9256C6646D}" dt="2025-08-28T08:34:35.314" v="557" actId="14100"/>
        <pc:sldMkLst>
          <pc:docMk/>
          <pc:sldMk cId="2514531310" sldId="265"/>
        </pc:sldMkLst>
        <pc:spChg chg="mod">
          <ac:chgData name="Taryn Somerville" userId="69027dbc-bab2-498d-a7ad-5b94e4d4fd30" providerId="ADAL" clId="{1EAFFF41-4FC0-46E5-8D42-3B9256C6646D}" dt="2025-08-28T08:34:35.314" v="557" actId="14100"/>
          <ac:spMkLst>
            <pc:docMk/>
            <pc:sldMk cId="2514531310" sldId="265"/>
            <ac:spMk id="3" creationId="{5A404521-3DEF-AB2A-0C0B-CE6241071DA9}"/>
          </ac:spMkLst>
        </pc:spChg>
      </pc:sldChg>
      <pc:sldChg chg="modSp add mod">
        <pc:chgData name="Taryn Somerville" userId="69027dbc-bab2-498d-a7ad-5b94e4d4fd30" providerId="ADAL" clId="{1EAFFF41-4FC0-46E5-8D42-3B9256C6646D}" dt="2025-08-28T08:34:53.173" v="559" actId="404"/>
        <pc:sldMkLst>
          <pc:docMk/>
          <pc:sldMk cId="3574946082" sldId="266"/>
        </pc:sldMkLst>
        <pc:spChg chg="mod">
          <ac:chgData name="Taryn Somerville" userId="69027dbc-bab2-498d-a7ad-5b94e4d4fd30" providerId="ADAL" clId="{1EAFFF41-4FC0-46E5-8D42-3B9256C6646D}" dt="2025-08-28T08:34:53.173" v="559" actId="404"/>
          <ac:spMkLst>
            <pc:docMk/>
            <pc:sldMk cId="3574946082" sldId="266"/>
            <ac:spMk id="3" creationId="{5A404521-3DEF-AB2A-0C0B-CE6241071DA9}"/>
          </ac:spMkLst>
        </pc:spChg>
      </pc:sldChg>
      <pc:sldChg chg="modSp add mod">
        <pc:chgData name="Taryn Somerville" userId="69027dbc-bab2-498d-a7ad-5b94e4d4fd30" providerId="ADAL" clId="{1EAFFF41-4FC0-46E5-8D42-3B9256C6646D}" dt="2025-08-28T08:32:34.732" v="530" actId="12788"/>
        <pc:sldMkLst>
          <pc:docMk/>
          <pc:sldMk cId="4041780367" sldId="267"/>
        </pc:sldMkLst>
        <pc:spChg chg="mod">
          <ac:chgData name="Taryn Somerville" userId="69027dbc-bab2-498d-a7ad-5b94e4d4fd30" providerId="ADAL" clId="{1EAFFF41-4FC0-46E5-8D42-3B9256C6646D}" dt="2025-08-28T08:32:34.732" v="530" actId="12788"/>
          <ac:spMkLst>
            <pc:docMk/>
            <pc:sldMk cId="4041780367" sldId="267"/>
            <ac:spMk id="3" creationId="{5A404521-3DEF-AB2A-0C0B-CE6241071DA9}"/>
          </ac:spMkLst>
        </pc:spChg>
      </pc:sldChg>
      <pc:sldChg chg="modSp add mod ord addCm">
        <pc:chgData name="Taryn Somerville" userId="69027dbc-bab2-498d-a7ad-5b94e4d4fd30" providerId="ADAL" clId="{1EAFFF41-4FC0-46E5-8D42-3B9256C6646D}" dt="2025-08-28T08:32:25.061" v="528" actId="12788"/>
        <pc:sldMkLst>
          <pc:docMk/>
          <pc:sldMk cId="1100946274" sldId="268"/>
        </pc:sldMkLst>
        <pc:spChg chg="mod">
          <ac:chgData name="Taryn Somerville" userId="69027dbc-bab2-498d-a7ad-5b94e4d4fd30" providerId="ADAL" clId="{1EAFFF41-4FC0-46E5-8D42-3B9256C6646D}" dt="2025-08-28T08:32:25.061" v="528" actId="12788"/>
          <ac:spMkLst>
            <pc:docMk/>
            <pc:sldMk cId="1100946274" sldId="268"/>
            <ac:spMk id="3" creationId="{5A404521-3DEF-AB2A-0C0B-CE6241071DA9}"/>
          </ac:spMkLst>
        </pc:spChg>
      </pc:sldChg>
      <pc:sldChg chg="modSp add mod addCm">
        <pc:chgData name="Taryn Somerville" userId="69027dbc-bab2-498d-a7ad-5b94e4d4fd30" providerId="ADAL" clId="{1EAFFF41-4FC0-46E5-8D42-3B9256C6646D}" dt="2025-08-28T08:35:08.235" v="560" actId="404"/>
        <pc:sldMkLst>
          <pc:docMk/>
          <pc:sldMk cId="2183675389" sldId="269"/>
        </pc:sldMkLst>
        <pc:spChg chg="mod">
          <ac:chgData name="Taryn Somerville" userId="69027dbc-bab2-498d-a7ad-5b94e4d4fd30" providerId="ADAL" clId="{1EAFFF41-4FC0-46E5-8D42-3B9256C6646D}" dt="2025-08-28T08:35:08.235" v="560" actId="404"/>
          <ac:spMkLst>
            <pc:docMk/>
            <pc:sldMk cId="2183675389" sldId="269"/>
            <ac:spMk id="3" creationId="{5A404521-3DEF-AB2A-0C0B-CE6241071DA9}"/>
          </ac:spMkLst>
        </pc:spChg>
      </pc:sldChg>
      <pc:sldChg chg="modSp add mod">
        <pc:chgData name="Taryn Somerville" userId="69027dbc-bab2-498d-a7ad-5b94e4d4fd30" providerId="ADAL" clId="{1EAFFF41-4FC0-46E5-8D42-3B9256C6646D}" dt="2025-08-28T08:35:24.285" v="565" actId="14100"/>
        <pc:sldMkLst>
          <pc:docMk/>
          <pc:sldMk cId="1598186044" sldId="270"/>
        </pc:sldMkLst>
        <pc:spChg chg="mod">
          <ac:chgData name="Taryn Somerville" userId="69027dbc-bab2-498d-a7ad-5b94e4d4fd30" providerId="ADAL" clId="{1EAFFF41-4FC0-46E5-8D42-3B9256C6646D}" dt="2025-08-28T08:35:24.285" v="565" actId="14100"/>
          <ac:spMkLst>
            <pc:docMk/>
            <pc:sldMk cId="1598186044" sldId="270"/>
            <ac:spMk id="3" creationId="{5A404521-3DEF-AB2A-0C0B-CE6241071DA9}"/>
          </ac:spMkLst>
        </pc:spChg>
      </pc:sldChg>
      <pc:sldChg chg="modSp add del mod">
        <pc:chgData name="Taryn Somerville" userId="69027dbc-bab2-498d-a7ad-5b94e4d4fd30" providerId="ADAL" clId="{1EAFFF41-4FC0-46E5-8D42-3B9256C6646D}" dt="2025-08-25T07:00:24.440" v="109" actId="47"/>
        <pc:sldMkLst>
          <pc:docMk/>
          <pc:sldMk cId="1913828668" sldId="271"/>
        </pc:sldMkLst>
      </pc:sldChg>
      <pc:sldChg chg="addSp delSp modSp new del mod modClrScheme chgLayout">
        <pc:chgData name="Taryn Somerville" userId="69027dbc-bab2-498d-a7ad-5b94e4d4fd30" providerId="ADAL" clId="{1EAFFF41-4FC0-46E5-8D42-3B9256C6646D}" dt="2025-08-25T07:01:28.139" v="120" actId="47"/>
        <pc:sldMkLst>
          <pc:docMk/>
          <pc:sldMk cId="657019680" sldId="272"/>
        </pc:sldMkLst>
      </pc:sldChg>
      <pc:sldChg chg="modSp add mod ord">
        <pc:chgData name="Taryn Somerville" userId="69027dbc-bab2-498d-a7ad-5b94e4d4fd30" providerId="ADAL" clId="{1EAFFF41-4FC0-46E5-8D42-3B9256C6646D}" dt="2025-08-28T08:19:58.337" v="457" actId="12788"/>
        <pc:sldMkLst>
          <pc:docMk/>
          <pc:sldMk cId="2446384426" sldId="273"/>
        </pc:sldMkLst>
        <pc:spChg chg="mod">
          <ac:chgData name="Taryn Somerville" userId="69027dbc-bab2-498d-a7ad-5b94e4d4fd30" providerId="ADAL" clId="{1EAFFF41-4FC0-46E5-8D42-3B9256C6646D}" dt="2025-08-28T08:19:58.337" v="457" actId="12788"/>
          <ac:spMkLst>
            <pc:docMk/>
            <pc:sldMk cId="2446384426" sldId="273"/>
            <ac:spMk id="2" creationId="{E90D9610-C820-9273-E5EA-D2AE349198B7}"/>
          </ac:spMkLst>
        </pc:spChg>
      </pc:sldChg>
      <pc:sldChg chg="modSp add mod">
        <pc:chgData name="Taryn Somerville" userId="69027dbc-bab2-498d-a7ad-5b94e4d4fd30" providerId="ADAL" clId="{1EAFFF41-4FC0-46E5-8D42-3B9256C6646D}" dt="2025-08-28T08:19:43.973" v="454" actId="12788"/>
        <pc:sldMkLst>
          <pc:docMk/>
          <pc:sldMk cId="964878284" sldId="274"/>
        </pc:sldMkLst>
        <pc:spChg chg="mod">
          <ac:chgData name="Taryn Somerville" userId="69027dbc-bab2-498d-a7ad-5b94e4d4fd30" providerId="ADAL" clId="{1EAFFF41-4FC0-46E5-8D42-3B9256C6646D}" dt="2025-08-28T08:19:43.973" v="454" actId="12788"/>
          <ac:spMkLst>
            <pc:docMk/>
            <pc:sldMk cId="964878284" sldId="274"/>
            <ac:spMk id="2" creationId="{E90D9610-C820-9273-E5EA-D2AE349198B7}"/>
          </ac:spMkLst>
        </pc:spChg>
      </pc:sldChg>
      <pc:sldChg chg="modSp add mod addCm">
        <pc:chgData name="Taryn Somerville" userId="69027dbc-bab2-498d-a7ad-5b94e4d4fd30" providerId="ADAL" clId="{1EAFFF41-4FC0-46E5-8D42-3B9256C6646D}" dt="2025-08-28T08:48:45.270" v="584"/>
        <pc:sldMkLst>
          <pc:docMk/>
          <pc:sldMk cId="2514573949" sldId="275"/>
        </pc:sldMkLst>
        <pc:spChg chg="mod">
          <ac:chgData name="Taryn Somerville" userId="69027dbc-bab2-498d-a7ad-5b94e4d4fd30" providerId="ADAL" clId="{1EAFFF41-4FC0-46E5-8D42-3B9256C6646D}" dt="2025-08-28T08:45:55.928" v="583" actId="20577"/>
          <ac:spMkLst>
            <pc:docMk/>
            <pc:sldMk cId="2514573949" sldId="275"/>
            <ac:spMk id="3" creationId="{5A404521-3DEF-AB2A-0C0B-CE6241071DA9}"/>
          </ac:spMkLst>
        </pc:spChg>
      </pc:sldChg>
      <pc:sldChg chg="modSp add mod ord">
        <pc:chgData name="Taryn Somerville" userId="69027dbc-bab2-498d-a7ad-5b94e4d4fd30" providerId="ADAL" clId="{1EAFFF41-4FC0-46E5-8D42-3B9256C6646D}" dt="2025-08-25T09:03:50.120" v="373" actId="207"/>
        <pc:sldMkLst>
          <pc:docMk/>
          <pc:sldMk cId="2642022557" sldId="276"/>
        </pc:sldMkLst>
        <pc:spChg chg="mod">
          <ac:chgData name="Taryn Somerville" userId="69027dbc-bab2-498d-a7ad-5b94e4d4fd30" providerId="ADAL" clId="{1EAFFF41-4FC0-46E5-8D42-3B9256C6646D}" dt="2025-08-25T09:03:50.120" v="373" actId="207"/>
          <ac:spMkLst>
            <pc:docMk/>
            <pc:sldMk cId="2642022557" sldId="276"/>
            <ac:spMk id="3" creationId="{5A404521-3DEF-AB2A-0C0B-CE6241071DA9}"/>
          </ac:spMkLst>
        </pc:spChg>
      </pc:sldChg>
      <pc:sldChg chg="modSp add mod">
        <pc:chgData name="Taryn Somerville" userId="69027dbc-bab2-498d-a7ad-5b94e4d4fd30" providerId="ADAL" clId="{1EAFFF41-4FC0-46E5-8D42-3B9256C6646D}" dt="2025-08-28T08:33:26.022" v="547" actId="12788"/>
        <pc:sldMkLst>
          <pc:docMk/>
          <pc:sldMk cId="3795785440" sldId="277"/>
        </pc:sldMkLst>
        <pc:spChg chg="mod">
          <ac:chgData name="Taryn Somerville" userId="69027dbc-bab2-498d-a7ad-5b94e4d4fd30" providerId="ADAL" clId="{1EAFFF41-4FC0-46E5-8D42-3B9256C6646D}" dt="2025-08-28T08:33:26.022" v="547" actId="12788"/>
          <ac:spMkLst>
            <pc:docMk/>
            <pc:sldMk cId="3795785440" sldId="277"/>
            <ac:spMk id="3" creationId="{5A404521-3DEF-AB2A-0C0B-CE6241071DA9}"/>
          </ac:spMkLst>
        </pc:spChg>
      </pc:sldChg>
      <pc:sldChg chg="modSp add mod">
        <pc:chgData name="Taryn Somerville" userId="69027dbc-bab2-498d-a7ad-5b94e4d4fd30" providerId="ADAL" clId="{1EAFFF41-4FC0-46E5-8D42-3B9256C6646D}" dt="2025-08-28T08:32:42.469" v="531" actId="2711"/>
        <pc:sldMkLst>
          <pc:docMk/>
          <pc:sldMk cId="355748080" sldId="278"/>
        </pc:sldMkLst>
        <pc:spChg chg="mod">
          <ac:chgData name="Taryn Somerville" userId="69027dbc-bab2-498d-a7ad-5b94e4d4fd30" providerId="ADAL" clId="{1EAFFF41-4FC0-46E5-8D42-3B9256C6646D}" dt="2025-08-28T08:32:42.469" v="531" actId="2711"/>
          <ac:spMkLst>
            <pc:docMk/>
            <pc:sldMk cId="355748080" sldId="278"/>
            <ac:spMk id="3" creationId="{5A404521-3DEF-AB2A-0C0B-CE6241071DA9}"/>
          </ac:spMkLst>
        </pc:spChg>
      </pc:sldChg>
      <pc:sldChg chg="modSp add mod">
        <pc:chgData name="Taryn Somerville" userId="69027dbc-bab2-498d-a7ad-5b94e4d4fd30" providerId="ADAL" clId="{1EAFFF41-4FC0-46E5-8D42-3B9256C6646D}" dt="2025-08-28T08:31:36.542" v="519" actId="404"/>
        <pc:sldMkLst>
          <pc:docMk/>
          <pc:sldMk cId="1585951648" sldId="279"/>
        </pc:sldMkLst>
        <pc:spChg chg="mod">
          <ac:chgData name="Taryn Somerville" userId="69027dbc-bab2-498d-a7ad-5b94e4d4fd30" providerId="ADAL" clId="{1EAFFF41-4FC0-46E5-8D42-3B9256C6646D}" dt="2025-08-28T08:31:36.542" v="519" actId="404"/>
          <ac:spMkLst>
            <pc:docMk/>
            <pc:sldMk cId="1585951648" sldId="279"/>
            <ac:spMk id="3" creationId="{5A404521-3DEF-AB2A-0C0B-CE6241071DA9}"/>
          </ac:spMkLst>
        </pc:spChg>
      </pc:sldChg>
      <pc:sldChg chg="modSp add mod">
        <pc:chgData name="Taryn Somerville" userId="69027dbc-bab2-498d-a7ad-5b94e4d4fd30" providerId="ADAL" clId="{1EAFFF41-4FC0-46E5-8D42-3B9256C6646D}" dt="2025-08-28T08:25:55.407" v="496" actId="20577"/>
        <pc:sldMkLst>
          <pc:docMk/>
          <pc:sldMk cId="2172440136" sldId="280"/>
        </pc:sldMkLst>
        <pc:spChg chg="mod">
          <ac:chgData name="Taryn Somerville" userId="69027dbc-bab2-498d-a7ad-5b94e4d4fd30" providerId="ADAL" clId="{1EAFFF41-4FC0-46E5-8D42-3B9256C6646D}" dt="2025-08-28T08:25:55.407" v="496" actId="20577"/>
          <ac:spMkLst>
            <pc:docMk/>
            <pc:sldMk cId="2172440136" sldId="280"/>
            <ac:spMk id="3" creationId="{5A404521-3DEF-AB2A-0C0B-CE6241071DA9}"/>
          </ac:spMkLst>
        </pc:spChg>
      </pc:sldChg>
      <pc:sldChg chg="modSp add mod">
        <pc:chgData name="Taryn Somerville" userId="69027dbc-bab2-498d-a7ad-5b94e4d4fd30" providerId="ADAL" clId="{1EAFFF41-4FC0-46E5-8D42-3B9256C6646D}" dt="2025-08-28T08:23:19.109" v="481" actId="12788"/>
        <pc:sldMkLst>
          <pc:docMk/>
          <pc:sldMk cId="1346525483" sldId="281"/>
        </pc:sldMkLst>
        <pc:spChg chg="mod">
          <ac:chgData name="Taryn Somerville" userId="69027dbc-bab2-498d-a7ad-5b94e4d4fd30" providerId="ADAL" clId="{1EAFFF41-4FC0-46E5-8D42-3B9256C6646D}" dt="2025-08-28T08:23:19.109" v="481" actId="12788"/>
          <ac:spMkLst>
            <pc:docMk/>
            <pc:sldMk cId="1346525483" sldId="281"/>
            <ac:spMk id="3" creationId="{5A404521-3DEF-AB2A-0C0B-CE6241071DA9}"/>
          </ac:spMkLst>
        </pc:spChg>
      </pc:sldChg>
      <pc:sldChg chg="modSp add mod">
        <pc:chgData name="Taryn Somerville" userId="69027dbc-bab2-498d-a7ad-5b94e4d4fd30" providerId="ADAL" clId="{1EAFFF41-4FC0-46E5-8D42-3B9256C6646D}" dt="2025-08-28T08:20:24.875" v="461" actId="12788"/>
        <pc:sldMkLst>
          <pc:docMk/>
          <pc:sldMk cId="2658042773" sldId="282"/>
        </pc:sldMkLst>
        <pc:spChg chg="mod">
          <ac:chgData name="Taryn Somerville" userId="69027dbc-bab2-498d-a7ad-5b94e4d4fd30" providerId="ADAL" clId="{1EAFFF41-4FC0-46E5-8D42-3B9256C6646D}" dt="2025-08-28T08:20:24.875" v="461" actId="12788"/>
          <ac:spMkLst>
            <pc:docMk/>
            <pc:sldMk cId="2658042773" sldId="282"/>
            <ac:spMk id="3" creationId="{5A404521-3DEF-AB2A-0C0B-CE6241071DA9}"/>
          </ac:spMkLst>
        </pc:spChg>
      </pc:sldChg>
      <pc:sldMasterChg chg="delSldLayout">
        <pc:chgData name="Taryn Somerville" userId="69027dbc-bab2-498d-a7ad-5b94e4d4fd30" providerId="ADAL" clId="{1EAFFF41-4FC0-46E5-8D42-3B9256C6646D}" dt="2025-08-25T08:36:12.797" v="311" actId="2696"/>
        <pc:sldMasterMkLst>
          <pc:docMk/>
          <pc:sldMasterMk cId="2626024323" sldId="2147483648"/>
        </pc:sldMasterMkLst>
        <pc:sldLayoutChg chg="del">
          <pc:chgData name="Taryn Somerville" userId="69027dbc-bab2-498d-a7ad-5b94e4d4fd30" providerId="ADAL" clId="{1EAFFF41-4FC0-46E5-8D42-3B9256C6646D}" dt="2025-08-25T08:36:12.797" v="311" actId="2696"/>
          <pc:sldLayoutMkLst>
            <pc:docMk/>
            <pc:sldMasterMk cId="2626024323" sldId="2147483648"/>
            <pc:sldLayoutMk cId="2728481984" sldId="2147483651"/>
          </pc:sldLayoutMkLst>
        </pc:sldLayoutChg>
        <pc:sldLayoutChg chg="del">
          <pc:chgData name="Taryn Somerville" userId="69027dbc-bab2-498d-a7ad-5b94e4d4fd30" providerId="ADAL" clId="{1EAFFF41-4FC0-46E5-8D42-3B9256C6646D}" dt="2025-08-25T08:27:07.576" v="310" actId="2696"/>
          <pc:sldLayoutMkLst>
            <pc:docMk/>
            <pc:sldMasterMk cId="2626024323" sldId="2147483648"/>
            <pc:sldLayoutMk cId="3059528127" sldId="2147483652"/>
          </pc:sldLayoutMkLst>
        </pc:sldLayoutChg>
      </pc:sldMasterChg>
    </pc:docChg>
  </pc:docChgLst>
  <pc:docChgLst>
    <pc:chgData name="Claire Hill" userId="S::claire.hill@salvationarmy.org.au::395705f2-a15c-40fb-87d5-b2cda3f30c38" providerId="AD" clId="Web-{391A28DF-F612-2877-5B07-58BAA117B1AD}"/>
    <pc:docChg chg="modSld">
      <pc:chgData name="Claire Hill" userId="S::claire.hill@salvationarmy.org.au::395705f2-a15c-40fb-87d5-b2cda3f30c38" providerId="AD" clId="Web-{391A28DF-F612-2877-5B07-58BAA117B1AD}" dt="2025-08-29T00:00:25.695" v="61" actId="20577"/>
      <pc:docMkLst>
        <pc:docMk/>
      </pc:docMkLst>
      <pc:sldChg chg="modSp">
        <pc:chgData name="Claire Hill" userId="S::claire.hill@salvationarmy.org.au::395705f2-a15c-40fb-87d5-b2cda3f30c38" providerId="AD" clId="Web-{391A28DF-F612-2877-5B07-58BAA117B1AD}" dt="2025-08-28T23:59:10.539" v="57" actId="20577"/>
        <pc:sldMkLst>
          <pc:docMk/>
          <pc:sldMk cId="3715142330" sldId="260"/>
        </pc:sldMkLst>
        <pc:spChg chg="mod">
          <ac:chgData name="Claire Hill" userId="S::claire.hill@salvationarmy.org.au::395705f2-a15c-40fb-87d5-b2cda3f30c38" providerId="AD" clId="Web-{391A28DF-F612-2877-5B07-58BAA117B1AD}" dt="2025-08-28T23:59:10.539" v="57" actId="20577"/>
          <ac:spMkLst>
            <pc:docMk/>
            <pc:sldMk cId="3715142330" sldId="260"/>
            <ac:spMk id="3" creationId="{5A404521-3DEF-AB2A-0C0B-CE6241071DA9}"/>
          </ac:spMkLst>
        </pc:spChg>
      </pc:sldChg>
      <pc:sldChg chg="modSp">
        <pc:chgData name="Claire Hill" userId="S::claire.hill@salvationarmy.org.au::395705f2-a15c-40fb-87d5-b2cda3f30c38" providerId="AD" clId="Web-{391A28DF-F612-2877-5B07-58BAA117B1AD}" dt="2025-08-28T23:59:06.867" v="53" actId="20577"/>
        <pc:sldMkLst>
          <pc:docMk/>
          <pc:sldMk cId="2514531310" sldId="265"/>
        </pc:sldMkLst>
        <pc:spChg chg="mod">
          <ac:chgData name="Claire Hill" userId="S::claire.hill@salvationarmy.org.au::395705f2-a15c-40fb-87d5-b2cda3f30c38" providerId="AD" clId="Web-{391A28DF-F612-2877-5B07-58BAA117B1AD}" dt="2025-08-28T23:59:06.867" v="53" actId="20577"/>
          <ac:spMkLst>
            <pc:docMk/>
            <pc:sldMk cId="2514531310" sldId="265"/>
            <ac:spMk id="3" creationId="{5A404521-3DEF-AB2A-0C0B-CE6241071DA9}"/>
          </ac:spMkLst>
        </pc:spChg>
      </pc:sldChg>
      <pc:sldChg chg="modSp modCm">
        <pc:chgData name="Claire Hill" userId="S::claire.hill@salvationarmy.org.au::395705f2-a15c-40fb-87d5-b2cda3f30c38" providerId="AD" clId="Web-{391A28DF-F612-2877-5B07-58BAA117B1AD}" dt="2025-08-29T00:00:25.695" v="61" actId="20577"/>
        <pc:sldMkLst>
          <pc:docMk/>
          <pc:sldMk cId="2514573949" sldId="275"/>
        </pc:sldMkLst>
        <pc:spChg chg="mod">
          <ac:chgData name="Claire Hill" userId="S::claire.hill@salvationarmy.org.au::395705f2-a15c-40fb-87d5-b2cda3f30c38" providerId="AD" clId="Web-{391A28DF-F612-2877-5B07-58BAA117B1AD}" dt="2025-08-29T00:00:25.695" v="61" actId="20577"/>
          <ac:spMkLst>
            <pc:docMk/>
            <pc:sldMk cId="2514573949" sldId="275"/>
            <ac:spMk id="3" creationId="{5A404521-3DEF-AB2A-0C0B-CE6241071DA9}"/>
          </ac:spMkLst>
        </pc:spChg>
      </pc:sldChg>
      <pc:sldChg chg="modSp">
        <pc:chgData name="Claire Hill" userId="S::claire.hill@salvationarmy.org.au::395705f2-a15c-40fb-87d5-b2cda3f30c38" providerId="AD" clId="Web-{391A28DF-F612-2877-5B07-58BAA117B1AD}" dt="2025-08-28T23:59:06.914" v="54" actId="20577"/>
        <pc:sldMkLst>
          <pc:docMk/>
          <pc:sldMk cId="2642022557" sldId="276"/>
        </pc:sldMkLst>
        <pc:spChg chg="mod">
          <ac:chgData name="Claire Hill" userId="S::claire.hill@salvationarmy.org.au::395705f2-a15c-40fb-87d5-b2cda3f30c38" providerId="AD" clId="Web-{391A28DF-F612-2877-5B07-58BAA117B1AD}" dt="2025-08-28T23:59:06.914" v="54" actId="20577"/>
          <ac:spMkLst>
            <pc:docMk/>
            <pc:sldMk cId="2642022557" sldId="276"/>
            <ac:spMk id="3" creationId="{5A404521-3DEF-AB2A-0C0B-CE6241071DA9}"/>
          </ac:spMkLst>
        </pc:spChg>
      </pc:sld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descr="A close-up of plants&#10;&#10;AI-generated content may be incorrect.">
            <a:extLst>
              <a:ext uri="{FF2B5EF4-FFF2-40B4-BE49-F238E27FC236}">
                <a16:creationId xmlns:a16="http://schemas.microsoft.com/office/drawing/2014/main" id="{3620A364-33B1-468C-2C56-18EE195F99BC}"/>
              </a:ext>
            </a:extLst>
          </p:cNvPr>
          <p:cNvPicPr>
            <a:picLocks noChangeAspect="1"/>
          </p:cNvPicPr>
          <p:nvPr userDrawn="1"/>
        </p:nvPicPr>
        <p:blipFill>
          <a:blip r:embed="rId2" cstate="screen">
            <a:alphaModFix amt="15000"/>
            <a:extLst>
              <a:ext uri="{28A0092B-C50C-407E-A947-70E740481C1C}">
                <a14:useLocalDpi xmlns:a14="http://schemas.microsoft.com/office/drawing/2010/main"/>
              </a:ext>
            </a:extLst>
          </a:blip>
          <a:srcRect/>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D8C3320B-020B-E14A-C234-F76ED1E5FD2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C65AE8C-8512-D2EE-ACE4-4D6F1911FAC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0E3B95C-2E39-EE35-298B-D89FBDBBB0EA}"/>
              </a:ext>
            </a:extLst>
          </p:cNvPr>
          <p:cNvSpPr>
            <a:spLocks noGrp="1"/>
          </p:cNvSpPr>
          <p:nvPr>
            <p:ph type="dt" sz="half" idx="10"/>
          </p:nvPr>
        </p:nvSpPr>
        <p:spPr/>
        <p:txBody>
          <a:bodyPr/>
          <a:lstStyle/>
          <a:p>
            <a:fld id="{CF3CD6D1-3DF4-B948-A4E2-C69F2706B7F0}" type="datetimeFigureOut">
              <a:rPr lang="en-US" smtClean="0"/>
              <a:t>8/29/2025</a:t>
            </a:fld>
            <a:endParaRPr lang="en-US"/>
          </a:p>
        </p:txBody>
      </p:sp>
      <p:sp>
        <p:nvSpPr>
          <p:cNvPr id="5" name="Footer Placeholder 4">
            <a:extLst>
              <a:ext uri="{FF2B5EF4-FFF2-40B4-BE49-F238E27FC236}">
                <a16:creationId xmlns:a16="http://schemas.microsoft.com/office/drawing/2014/main" id="{1CD9A3DE-FA66-583A-5BDC-6831BA053CD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46CC86-1922-14B5-A114-1BD1DFB02092}"/>
              </a:ext>
            </a:extLst>
          </p:cNvPr>
          <p:cNvSpPr>
            <a:spLocks noGrp="1"/>
          </p:cNvSpPr>
          <p:nvPr>
            <p:ph type="sldNum" sz="quarter" idx="12"/>
          </p:nvPr>
        </p:nvSpPr>
        <p:spPr/>
        <p:txBody>
          <a:bodyPr/>
          <a:lstStyle/>
          <a:p>
            <a:fld id="{F1276C5B-A863-6C49-844D-23B15BFAFCE3}" type="slidenum">
              <a:rPr lang="en-US" smtClean="0"/>
              <a:t>‹#›</a:t>
            </a:fld>
            <a:endParaRPr lang="en-US"/>
          </a:p>
        </p:txBody>
      </p:sp>
    </p:spTree>
    <p:extLst>
      <p:ext uri="{BB962C8B-B14F-4D97-AF65-F5344CB8AC3E}">
        <p14:creationId xmlns:p14="http://schemas.microsoft.com/office/powerpoint/2010/main" val="35256780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74997D-6453-B6DE-DF2E-65911AB4625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9A25FF6-E967-A191-4440-C52E1074C33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74A5E31-338D-CF91-1D4B-931C819CA057}"/>
              </a:ext>
            </a:extLst>
          </p:cNvPr>
          <p:cNvSpPr>
            <a:spLocks noGrp="1"/>
          </p:cNvSpPr>
          <p:nvPr>
            <p:ph type="dt" sz="half" idx="10"/>
          </p:nvPr>
        </p:nvSpPr>
        <p:spPr/>
        <p:txBody>
          <a:bodyPr/>
          <a:lstStyle/>
          <a:p>
            <a:fld id="{CF3CD6D1-3DF4-B948-A4E2-C69F2706B7F0}" type="datetimeFigureOut">
              <a:rPr lang="en-US" smtClean="0"/>
              <a:t>8/29/2025</a:t>
            </a:fld>
            <a:endParaRPr lang="en-US"/>
          </a:p>
        </p:txBody>
      </p:sp>
      <p:sp>
        <p:nvSpPr>
          <p:cNvPr id="5" name="Footer Placeholder 4">
            <a:extLst>
              <a:ext uri="{FF2B5EF4-FFF2-40B4-BE49-F238E27FC236}">
                <a16:creationId xmlns:a16="http://schemas.microsoft.com/office/drawing/2014/main" id="{A76E5458-2C6D-38B0-0720-482FF956DA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F671BCF-43EB-1598-761D-BEA94292A505}"/>
              </a:ext>
            </a:extLst>
          </p:cNvPr>
          <p:cNvSpPr>
            <a:spLocks noGrp="1"/>
          </p:cNvSpPr>
          <p:nvPr>
            <p:ph type="sldNum" sz="quarter" idx="12"/>
          </p:nvPr>
        </p:nvSpPr>
        <p:spPr/>
        <p:txBody>
          <a:bodyPr/>
          <a:lstStyle/>
          <a:p>
            <a:fld id="{F1276C5B-A863-6C49-844D-23B15BFAFCE3}" type="slidenum">
              <a:rPr lang="en-US" smtClean="0"/>
              <a:t>‹#›</a:t>
            </a:fld>
            <a:endParaRPr lang="en-US"/>
          </a:p>
        </p:txBody>
      </p:sp>
      <p:pic>
        <p:nvPicPr>
          <p:cNvPr id="7" name="Picture 6" descr="A close-up of plants&#10;&#10;AI-generated content may be incorrect.">
            <a:extLst>
              <a:ext uri="{FF2B5EF4-FFF2-40B4-BE49-F238E27FC236}">
                <a16:creationId xmlns:a16="http://schemas.microsoft.com/office/drawing/2014/main" id="{589BB873-C79C-9861-4762-7A7F18131FC1}"/>
              </a:ext>
            </a:extLst>
          </p:cNvPr>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a:xfrm>
            <a:off x="0" y="6176962"/>
            <a:ext cx="12192000" cy="681037"/>
          </a:xfrm>
          <a:prstGeom prst="rect">
            <a:avLst/>
          </a:prstGeom>
        </p:spPr>
      </p:pic>
    </p:spTree>
    <p:extLst>
      <p:ext uri="{BB962C8B-B14F-4D97-AF65-F5344CB8AC3E}">
        <p14:creationId xmlns:p14="http://schemas.microsoft.com/office/powerpoint/2010/main" val="10946147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8747EB-7B62-63D0-3C19-BBBBFCFC25C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B5137DA-AE98-AC7C-F739-23AADC516C49}"/>
              </a:ext>
            </a:extLst>
          </p:cNvPr>
          <p:cNvSpPr>
            <a:spLocks noGrp="1"/>
          </p:cNvSpPr>
          <p:nvPr>
            <p:ph type="body" idx="1"/>
          </p:nvPr>
        </p:nvSpPr>
        <p:spPr>
          <a:xfrm>
            <a:off x="839788" y="1681163"/>
            <a:ext cx="5157787" cy="823912"/>
          </a:xfrm>
        </p:spPr>
        <p:txBody>
          <a:bodyPr anchor="b"/>
          <a:lstStyle>
            <a:lvl1pPr marL="0" indent="0">
              <a:buNone/>
              <a:defRPr sz="2400" b="1" i="0">
                <a:solidFill>
                  <a:srgbClr val="FAA01A"/>
                </a:solidFill>
                <a:latin typeface="Avenir Next LT Pro Demi" panose="020B0504020202020204" pitchFamily="34"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7130FBE-2906-8439-46B0-04036E969E5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8D885A6-7466-6092-0003-57084C2C59FD}"/>
              </a:ext>
            </a:extLst>
          </p:cNvPr>
          <p:cNvSpPr>
            <a:spLocks noGrp="1"/>
          </p:cNvSpPr>
          <p:nvPr>
            <p:ph type="body" sz="quarter" idx="3"/>
          </p:nvPr>
        </p:nvSpPr>
        <p:spPr>
          <a:xfrm>
            <a:off x="6172200" y="1681163"/>
            <a:ext cx="5183188" cy="823912"/>
          </a:xfrm>
        </p:spPr>
        <p:txBody>
          <a:bodyPr anchor="b"/>
          <a:lstStyle>
            <a:lvl1pPr marL="0" indent="0">
              <a:buNone/>
              <a:defRPr sz="2400" b="1" i="0">
                <a:solidFill>
                  <a:srgbClr val="FAA01A"/>
                </a:solidFill>
                <a:latin typeface="Avenir Next LT Pro Demi" panose="020B0504020202020204" pitchFamily="34"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07BAFD5-56C4-EFB6-F717-D3763A16CAD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483A473-D2A7-5453-718E-EF74446F6169}"/>
              </a:ext>
            </a:extLst>
          </p:cNvPr>
          <p:cNvSpPr>
            <a:spLocks noGrp="1"/>
          </p:cNvSpPr>
          <p:nvPr>
            <p:ph type="dt" sz="half" idx="10"/>
          </p:nvPr>
        </p:nvSpPr>
        <p:spPr/>
        <p:txBody>
          <a:bodyPr/>
          <a:lstStyle/>
          <a:p>
            <a:fld id="{CF3CD6D1-3DF4-B948-A4E2-C69F2706B7F0}" type="datetimeFigureOut">
              <a:rPr lang="en-US" smtClean="0"/>
              <a:t>8/29/2025</a:t>
            </a:fld>
            <a:endParaRPr lang="en-US"/>
          </a:p>
        </p:txBody>
      </p:sp>
      <p:sp>
        <p:nvSpPr>
          <p:cNvPr id="8" name="Footer Placeholder 7">
            <a:extLst>
              <a:ext uri="{FF2B5EF4-FFF2-40B4-BE49-F238E27FC236}">
                <a16:creationId xmlns:a16="http://schemas.microsoft.com/office/drawing/2014/main" id="{3ABC1698-02BE-53C6-5023-C85CC89A67B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4C4438E-F19D-B217-FD36-93839B061306}"/>
              </a:ext>
            </a:extLst>
          </p:cNvPr>
          <p:cNvSpPr>
            <a:spLocks noGrp="1"/>
          </p:cNvSpPr>
          <p:nvPr>
            <p:ph type="sldNum" sz="quarter" idx="12"/>
          </p:nvPr>
        </p:nvSpPr>
        <p:spPr/>
        <p:txBody>
          <a:bodyPr/>
          <a:lstStyle/>
          <a:p>
            <a:fld id="{F1276C5B-A863-6C49-844D-23B15BFAFCE3}" type="slidenum">
              <a:rPr lang="en-US" smtClean="0"/>
              <a:t>‹#›</a:t>
            </a:fld>
            <a:endParaRPr lang="en-US"/>
          </a:p>
        </p:txBody>
      </p:sp>
    </p:spTree>
    <p:extLst>
      <p:ext uri="{BB962C8B-B14F-4D97-AF65-F5344CB8AC3E}">
        <p14:creationId xmlns:p14="http://schemas.microsoft.com/office/powerpoint/2010/main" val="30121749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A close-up of plants&#10;&#10;AI-generated content may be incorrect.">
            <a:extLst>
              <a:ext uri="{FF2B5EF4-FFF2-40B4-BE49-F238E27FC236}">
                <a16:creationId xmlns:a16="http://schemas.microsoft.com/office/drawing/2014/main" id="{FA65A0FD-41EA-0C17-A606-9C04793A944D}"/>
              </a:ext>
            </a:extLst>
          </p:cNvPr>
          <p:cNvPicPr>
            <a:picLocks noChangeAspect="1"/>
          </p:cNvPicPr>
          <p:nvPr userDrawn="1"/>
        </p:nvPicPr>
        <p:blipFill>
          <a:blip r:embed="rId2">
            <a:alphaModFix amt="70000"/>
          </a:blip>
          <a:srcRect b="15519"/>
          <a:stretch>
            <a:fillRect/>
          </a:stretch>
        </p:blipFill>
        <p:spPr>
          <a:xfrm>
            <a:off x="0" y="0"/>
            <a:ext cx="12192000" cy="6858000"/>
          </a:xfrm>
          <a:prstGeom prst="rect">
            <a:avLst/>
          </a:prstGeom>
          <a:solidFill>
            <a:srgbClr val="C00000"/>
          </a:solidFill>
        </p:spPr>
      </p:pic>
      <p:sp>
        <p:nvSpPr>
          <p:cNvPr id="2" name="Title 1">
            <a:extLst>
              <a:ext uri="{FF2B5EF4-FFF2-40B4-BE49-F238E27FC236}">
                <a16:creationId xmlns:a16="http://schemas.microsoft.com/office/drawing/2014/main" id="{A4F88D3E-25AE-B16B-5556-6467667A8B4F}"/>
              </a:ext>
            </a:extLst>
          </p:cNvPr>
          <p:cNvSpPr>
            <a:spLocks noGrp="1"/>
          </p:cNvSpPr>
          <p:nvPr>
            <p:ph type="title"/>
          </p:nvPr>
        </p:nvSpPr>
        <p:spPr>
          <a:xfrm>
            <a:off x="838200" y="373487"/>
            <a:ext cx="10515599" cy="5499279"/>
          </a:xfrm>
        </p:spPr>
        <p:txBody>
          <a:bodyPr/>
          <a:lstStyle>
            <a:lvl1pPr algn="ctr">
              <a:defRPr>
                <a:solidFill>
                  <a:schemeClr val="bg1"/>
                </a:solidFill>
              </a:defRPr>
            </a:lvl1pPr>
          </a:lstStyle>
          <a:p>
            <a:r>
              <a:rPr lang="en-US"/>
              <a:t>Click to edit Master title style</a:t>
            </a:r>
          </a:p>
        </p:txBody>
      </p:sp>
      <p:sp>
        <p:nvSpPr>
          <p:cNvPr id="3" name="Date Placeholder 2">
            <a:extLst>
              <a:ext uri="{FF2B5EF4-FFF2-40B4-BE49-F238E27FC236}">
                <a16:creationId xmlns:a16="http://schemas.microsoft.com/office/drawing/2014/main" id="{EEC0F4A6-D5B7-032B-8AAF-99252293F397}"/>
              </a:ext>
            </a:extLst>
          </p:cNvPr>
          <p:cNvSpPr>
            <a:spLocks noGrp="1"/>
          </p:cNvSpPr>
          <p:nvPr>
            <p:ph type="dt" sz="half" idx="10"/>
          </p:nvPr>
        </p:nvSpPr>
        <p:spPr/>
        <p:txBody>
          <a:bodyPr/>
          <a:lstStyle/>
          <a:p>
            <a:fld id="{CF3CD6D1-3DF4-B948-A4E2-C69F2706B7F0}" type="datetimeFigureOut">
              <a:rPr lang="en-US" smtClean="0"/>
              <a:t>8/29/2025</a:t>
            </a:fld>
            <a:endParaRPr lang="en-US"/>
          </a:p>
        </p:txBody>
      </p:sp>
      <p:sp>
        <p:nvSpPr>
          <p:cNvPr id="4" name="Footer Placeholder 3">
            <a:extLst>
              <a:ext uri="{FF2B5EF4-FFF2-40B4-BE49-F238E27FC236}">
                <a16:creationId xmlns:a16="http://schemas.microsoft.com/office/drawing/2014/main" id="{5437A9F8-F414-40A8-FEF9-2D2807D4B03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0D98217-31FC-8B69-1E4F-7863299F04F4}"/>
              </a:ext>
            </a:extLst>
          </p:cNvPr>
          <p:cNvSpPr>
            <a:spLocks noGrp="1"/>
          </p:cNvSpPr>
          <p:nvPr>
            <p:ph type="sldNum" sz="quarter" idx="12"/>
          </p:nvPr>
        </p:nvSpPr>
        <p:spPr/>
        <p:txBody>
          <a:bodyPr/>
          <a:lstStyle/>
          <a:p>
            <a:fld id="{F1276C5B-A863-6C49-844D-23B15BFAFCE3}" type="slidenum">
              <a:rPr lang="en-US" smtClean="0"/>
              <a:t>‹#›</a:t>
            </a:fld>
            <a:endParaRPr lang="en-US"/>
          </a:p>
        </p:txBody>
      </p:sp>
    </p:spTree>
    <p:extLst>
      <p:ext uri="{BB962C8B-B14F-4D97-AF65-F5344CB8AC3E}">
        <p14:creationId xmlns:p14="http://schemas.microsoft.com/office/powerpoint/2010/main" val="42373546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5C5F384-B252-ADC9-F539-CEDF17DA352E}"/>
              </a:ext>
            </a:extLst>
          </p:cNvPr>
          <p:cNvSpPr>
            <a:spLocks noGrp="1"/>
          </p:cNvSpPr>
          <p:nvPr>
            <p:ph type="dt" sz="half" idx="10"/>
          </p:nvPr>
        </p:nvSpPr>
        <p:spPr/>
        <p:txBody>
          <a:bodyPr/>
          <a:lstStyle/>
          <a:p>
            <a:fld id="{CF3CD6D1-3DF4-B948-A4E2-C69F2706B7F0}" type="datetimeFigureOut">
              <a:rPr lang="en-US" smtClean="0"/>
              <a:t>8/29/2025</a:t>
            </a:fld>
            <a:endParaRPr lang="en-US"/>
          </a:p>
        </p:txBody>
      </p:sp>
      <p:sp>
        <p:nvSpPr>
          <p:cNvPr id="3" name="Footer Placeholder 2">
            <a:extLst>
              <a:ext uri="{FF2B5EF4-FFF2-40B4-BE49-F238E27FC236}">
                <a16:creationId xmlns:a16="http://schemas.microsoft.com/office/drawing/2014/main" id="{0DA2F877-C756-3A8F-6F80-E7D84A6ED3C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E082047-04F2-F812-B2D4-2E016AB09A32}"/>
              </a:ext>
            </a:extLst>
          </p:cNvPr>
          <p:cNvSpPr>
            <a:spLocks noGrp="1"/>
          </p:cNvSpPr>
          <p:nvPr>
            <p:ph type="sldNum" sz="quarter" idx="12"/>
          </p:nvPr>
        </p:nvSpPr>
        <p:spPr/>
        <p:txBody>
          <a:bodyPr/>
          <a:lstStyle/>
          <a:p>
            <a:fld id="{F1276C5B-A863-6C49-844D-23B15BFAFCE3}" type="slidenum">
              <a:rPr lang="en-US" smtClean="0"/>
              <a:t>‹#›</a:t>
            </a:fld>
            <a:endParaRPr lang="en-US"/>
          </a:p>
        </p:txBody>
      </p:sp>
      <p:pic>
        <p:nvPicPr>
          <p:cNvPr id="5" name="Picture 4" descr="A close-up of plants&#10;&#10;AI-generated content may be incorrect.">
            <a:extLst>
              <a:ext uri="{FF2B5EF4-FFF2-40B4-BE49-F238E27FC236}">
                <a16:creationId xmlns:a16="http://schemas.microsoft.com/office/drawing/2014/main" id="{EF5FB822-66FC-79C9-ED9E-0BAE73466080}"/>
              </a:ext>
            </a:extLst>
          </p:cNvPr>
          <p:cNvPicPr>
            <a:picLocks noChangeAspect="1"/>
          </p:cNvPicPr>
          <p:nvPr userDrawn="1"/>
        </p:nvPicPr>
        <p:blipFill>
          <a:blip r:embed="rId2"/>
          <a:srcRect b="15519"/>
          <a:stretch>
            <a:fillRect/>
          </a:stretch>
        </p:blipFill>
        <p:spPr>
          <a:xfrm>
            <a:off x="0" y="0"/>
            <a:ext cx="12192000" cy="6858000"/>
          </a:xfrm>
          <a:prstGeom prst="rect">
            <a:avLst/>
          </a:prstGeom>
        </p:spPr>
      </p:pic>
    </p:spTree>
    <p:extLst>
      <p:ext uri="{BB962C8B-B14F-4D97-AF65-F5344CB8AC3E}">
        <p14:creationId xmlns:p14="http://schemas.microsoft.com/office/powerpoint/2010/main" val="40468212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8AD774-72BE-EBC2-BF8A-CA00D9D7512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456CB69-42EB-015D-EA5C-BB6DC8CD5E1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6BA8F67-E604-3B1A-687D-B2B089CB42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3FDDD42-9DE6-09D2-D0BA-DC89E44EAA78}"/>
              </a:ext>
            </a:extLst>
          </p:cNvPr>
          <p:cNvSpPr>
            <a:spLocks noGrp="1"/>
          </p:cNvSpPr>
          <p:nvPr>
            <p:ph type="dt" sz="half" idx="10"/>
          </p:nvPr>
        </p:nvSpPr>
        <p:spPr/>
        <p:txBody>
          <a:bodyPr/>
          <a:lstStyle/>
          <a:p>
            <a:fld id="{CF3CD6D1-3DF4-B948-A4E2-C69F2706B7F0}" type="datetimeFigureOut">
              <a:rPr lang="en-US" smtClean="0"/>
              <a:t>8/29/2025</a:t>
            </a:fld>
            <a:endParaRPr lang="en-US"/>
          </a:p>
        </p:txBody>
      </p:sp>
      <p:sp>
        <p:nvSpPr>
          <p:cNvPr id="6" name="Footer Placeholder 5">
            <a:extLst>
              <a:ext uri="{FF2B5EF4-FFF2-40B4-BE49-F238E27FC236}">
                <a16:creationId xmlns:a16="http://schemas.microsoft.com/office/drawing/2014/main" id="{B6152DA5-F8CA-B34F-0CFF-209B93CEAAE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22B8A6B-6BD9-B047-A6C9-AC468A5D7124}"/>
              </a:ext>
            </a:extLst>
          </p:cNvPr>
          <p:cNvSpPr>
            <a:spLocks noGrp="1"/>
          </p:cNvSpPr>
          <p:nvPr>
            <p:ph type="sldNum" sz="quarter" idx="12"/>
          </p:nvPr>
        </p:nvSpPr>
        <p:spPr/>
        <p:txBody>
          <a:bodyPr/>
          <a:lstStyle/>
          <a:p>
            <a:fld id="{F1276C5B-A863-6C49-844D-23B15BFAFCE3}" type="slidenum">
              <a:rPr lang="en-US" smtClean="0"/>
              <a:t>‹#›</a:t>
            </a:fld>
            <a:endParaRPr lang="en-US"/>
          </a:p>
        </p:txBody>
      </p:sp>
    </p:spTree>
    <p:extLst>
      <p:ext uri="{BB962C8B-B14F-4D97-AF65-F5344CB8AC3E}">
        <p14:creationId xmlns:p14="http://schemas.microsoft.com/office/powerpoint/2010/main" val="39539920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9CADCC-BB01-BB5E-655F-0659A7AA8E4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3F757F5-877A-9E82-A36D-17F4C2CC683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4A6E4F55-25A7-DFB4-34CE-2BD637A3931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3C2D167-531B-5D41-3215-9DA587857592}"/>
              </a:ext>
            </a:extLst>
          </p:cNvPr>
          <p:cNvSpPr>
            <a:spLocks noGrp="1"/>
          </p:cNvSpPr>
          <p:nvPr>
            <p:ph type="dt" sz="half" idx="10"/>
          </p:nvPr>
        </p:nvSpPr>
        <p:spPr/>
        <p:txBody>
          <a:bodyPr/>
          <a:lstStyle/>
          <a:p>
            <a:fld id="{CF3CD6D1-3DF4-B948-A4E2-C69F2706B7F0}" type="datetimeFigureOut">
              <a:rPr lang="en-US" smtClean="0"/>
              <a:t>8/29/2025</a:t>
            </a:fld>
            <a:endParaRPr lang="en-US"/>
          </a:p>
        </p:txBody>
      </p:sp>
      <p:sp>
        <p:nvSpPr>
          <p:cNvPr id="6" name="Footer Placeholder 5">
            <a:extLst>
              <a:ext uri="{FF2B5EF4-FFF2-40B4-BE49-F238E27FC236}">
                <a16:creationId xmlns:a16="http://schemas.microsoft.com/office/drawing/2014/main" id="{370CC2E2-37C2-A49D-1AA9-218BFE0D99E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A9E225E-C193-525C-0CBD-9B3CECE90364}"/>
              </a:ext>
            </a:extLst>
          </p:cNvPr>
          <p:cNvSpPr>
            <a:spLocks noGrp="1"/>
          </p:cNvSpPr>
          <p:nvPr>
            <p:ph type="sldNum" sz="quarter" idx="12"/>
          </p:nvPr>
        </p:nvSpPr>
        <p:spPr/>
        <p:txBody>
          <a:bodyPr/>
          <a:lstStyle/>
          <a:p>
            <a:fld id="{F1276C5B-A863-6C49-844D-23B15BFAFCE3}" type="slidenum">
              <a:rPr lang="en-US" smtClean="0"/>
              <a:t>‹#›</a:t>
            </a:fld>
            <a:endParaRPr lang="en-US"/>
          </a:p>
        </p:txBody>
      </p:sp>
    </p:spTree>
    <p:extLst>
      <p:ext uri="{BB962C8B-B14F-4D97-AF65-F5344CB8AC3E}">
        <p14:creationId xmlns:p14="http://schemas.microsoft.com/office/powerpoint/2010/main" val="4621323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0A10D4BF-D1A2-E1BE-EEF4-40ADDFEB2813}"/>
              </a:ext>
            </a:extLst>
          </p:cNvPr>
          <p:cNvSpPr>
            <a:spLocks noGrp="1"/>
          </p:cNvSpPr>
          <p:nvPr>
            <p:ph type="dt" sz="half" idx="10"/>
          </p:nvPr>
        </p:nvSpPr>
        <p:spPr/>
        <p:txBody>
          <a:bodyPr/>
          <a:lstStyle/>
          <a:p>
            <a:fld id="{CF3CD6D1-3DF4-B948-A4E2-C69F2706B7F0}" type="datetimeFigureOut">
              <a:rPr lang="en-US" smtClean="0"/>
              <a:t>8/29/2025</a:t>
            </a:fld>
            <a:endParaRPr lang="en-US"/>
          </a:p>
        </p:txBody>
      </p:sp>
      <p:sp>
        <p:nvSpPr>
          <p:cNvPr id="4" name="Footer Placeholder 3">
            <a:extLst>
              <a:ext uri="{FF2B5EF4-FFF2-40B4-BE49-F238E27FC236}">
                <a16:creationId xmlns:a16="http://schemas.microsoft.com/office/drawing/2014/main" id="{79E31C2E-4FBC-6B59-9E0A-3961A516AA2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1D41E87-22C3-DE90-471B-AF94778D54B7}"/>
              </a:ext>
            </a:extLst>
          </p:cNvPr>
          <p:cNvSpPr>
            <a:spLocks noGrp="1"/>
          </p:cNvSpPr>
          <p:nvPr>
            <p:ph type="sldNum" sz="quarter" idx="12"/>
          </p:nvPr>
        </p:nvSpPr>
        <p:spPr/>
        <p:txBody>
          <a:bodyPr/>
          <a:lstStyle/>
          <a:p>
            <a:fld id="{F1276C5B-A863-6C49-844D-23B15BFAFCE3}" type="slidenum">
              <a:rPr lang="en-US" smtClean="0"/>
              <a:t>‹#›</a:t>
            </a:fld>
            <a:endParaRPr lang="en-US"/>
          </a:p>
        </p:txBody>
      </p:sp>
      <p:pic>
        <p:nvPicPr>
          <p:cNvPr id="9" name="Picture 8" descr="A tree branches with leaves and a red Salvation Army shield.">
            <a:extLst>
              <a:ext uri="{FF2B5EF4-FFF2-40B4-BE49-F238E27FC236}">
                <a16:creationId xmlns:a16="http://schemas.microsoft.com/office/drawing/2014/main" id="{9F52EDB9-C76A-6FAC-77E4-ED9CF04B7FCF}"/>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2364804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3BBB529-01EB-8A59-6D02-F194DD938B9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94CAF76-308D-C4F8-D889-296390525E7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01ABACF-4C16-E8E4-01D1-BC181AECF0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F3CD6D1-3DF4-B948-A4E2-C69F2706B7F0}" type="datetimeFigureOut">
              <a:rPr lang="en-US" smtClean="0"/>
              <a:t>8/29/2025</a:t>
            </a:fld>
            <a:endParaRPr lang="en-US"/>
          </a:p>
        </p:txBody>
      </p:sp>
      <p:sp>
        <p:nvSpPr>
          <p:cNvPr id="5" name="Footer Placeholder 4">
            <a:extLst>
              <a:ext uri="{FF2B5EF4-FFF2-40B4-BE49-F238E27FC236}">
                <a16:creationId xmlns:a16="http://schemas.microsoft.com/office/drawing/2014/main" id="{0A87FE55-BEC9-02CC-2D03-4ADB2B3FE45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C4BB6CA8-AC58-16E1-5040-8EFDCD9E12E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1276C5B-A863-6C49-844D-23B15BFAFCE3}" type="slidenum">
              <a:rPr lang="en-US" smtClean="0"/>
              <a:t>‹#›</a:t>
            </a:fld>
            <a:endParaRPr lang="en-US"/>
          </a:p>
        </p:txBody>
      </p:sp>
    </p:spTree>
    <p:extLst>
      <p:ext uri="{BB962C8B-B14F-4D97-AF65-F5344CB8AC3E}">
        <p14:creationId xmlns:p14="http://schemas.microsoft.com/office/powerpoint/2010/main" val="26260243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3" r:id="rId3"/>
    <p:sldLayoutId id="2147483654" r:id="rId4"/>
    <p:sldLayoutId id="2147483655" r:id="rId5"/>
    <p:sldLayoutId id="2147483656" r:id="rId6"/>
    <p:sldLayoutId id="2147483657" r:id="rId7"/>
    <p:sldLayoutId id="2147483658" r:id="rId8"/>
  </p:sldLayoutIdLst>
  <p:txStyles>
    <p:titleStyle>
      <a:lvl1pPr algn="l" defTabSz="914400" rtl="0" eaLnBrk="1" latinLnBrk="0" hangingPunct="1">
        <a:lnSpc>
          <a:spcPct val="90000"/>
        </a:lnSpc>
        <a:spcBef>
          <a:spcPct val="0"/>
        </a:spcBef>
        <a:buNone/>
        <a:defRPr sz="4400" b="1" i="0" kern="1200">
          <a:solidFill>
            <a:srgbClr val="FFC705"/>
          </a:solidFill>
          <a:latin typeface="Avenir Next LT Pro" panose="020B0504020202020204" pitchFamily="34"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venir Next LT Pro Light" panose="020B03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venir Next LT Pro Light" panose="020B0304020202020204"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venir Next LT Pro Light" panose="020B0304020202020204"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venir Next LT Pro Light" panose="020B0304020202020204"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venir Next LT Pro Light" panose="020B030402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0000"/>
            <a:lum/>
          </a:blip>
          <a:srcRect/>
          <a:stretch>
            <a:fillRect b="-20000"/>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4579C73-8122-0D47-798D-6239DA7B3864}"/>
              </a:ext>
            </a:extLst>
          </p:cNvPr>
          <p:cNvSpPr>
            <a:spLocks noGrp="1"/>
          </p:cNvSpPr>
          <p:nvPr>
            <p:ph type="ctrTitle"/>
          </p:nvPr>
        </p:nvSpPr>
        <p:spPr>
          <a:xfrm>
            <a:off x="4364358" y="1137827"/>
            <a:ext cx="6316133" cy="2807230"/>
          </a:xfrm>
        </p:spPr>
        <p:txBody>
          <a:bodyPr>
            <a:normAutofit fontScale="90000"/>
          </a:bodyPr>
          <a:lstStyle/>
          <a:p>
            <a:pPr algn="r">
              <a:lnSpc>
                <a:spcPct val="80000"/>
              </a:lnSpc>
            </a:pPr>
            <a:r>
              <a:rPr lang="en-US" sz="11500">
                <a:ln>
                  <a:solidFill>
                    <a:srgbClr val="FFC705"/>
                  </a:solidFill>
                </a:ln>
              </a:rPr>
              <a:t>Summer Psalms</a:t>
            </a:r>
          </a:p>
        </p:txBody>
      </p:sp>
      <p:sp>
        <p:nvSpPr>
          <p:cNvPr id="5" name="Subtitle 2">
            <a:extLst>
              <a:ext uri="{FF2B5EF4-FFF2-40B4-BE49-F238E27FC236}">
                <a16:creationId xmlns:a16="http://schemas.microsoft.com/office/drawing/2014/main" id="{38391940-82F5-3ADB-FF4E-7A91F81B97F8}"/>
              </a:ext>
            </a:extLst>
          </p:cNvPr>
          <p:cNvSpPr txBox="1">
            <a:spLocks/>
          </p:cNvSpPr>
          <p:nvPr/>
        </p:nvSpPr>
        <p:spPr>
          <a:xfrm>
            <a:off x="259976" y="4147966"/>
            <a:ext cx="10420515"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b="0" i="0" kern="1200">
                <a:solidFill>
                  <a:schemeClr val="tx1"/>
                </a:solidFill>
                <a:latin typeface="Avenir Next LT Pro Light" panose="020B0304020202020204" pitchFamily="34" charset="77"/>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b="0" i="0" kern="1200">
                <a:solidFill>
                  <a:schemeClr val="tx1"/>
                </a:solidFill>
                <a:latin typeface="Avenir Next LT Pro Light" panose="020B0304020202020204" pitchFamily="34" charset="77"/>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Avenir Next LT Pro Light" panose="020B0304020202020204" pitchFamily="34" charset="77"/>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b="0" i="0" kern="1200">
                <a:solidFill>
                  <a:schemeClr val="tx1"/>
                </a:solidFill>
                <a:latin typeface="Avenir Next LT Pro Light" panose="020B0304020202020204" pitchFamily="34" charset="77"/>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b="0" i="0" kern="1200">
                <a:solidFill>
                  <a:schemeClr val="tx1"/>
                </a:solidFill>
                <a:latin typeface="Avenir Next LT Pro Light" panose="020B0304020202020204" pitchFamily="34"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r>
              <a:rPr lang="en-US" sz="4400" b="1">
                <a:solidFill>
                  <a:schemeClr val="tx2"/>
                </a:solidFill>
                <a:latin typeface="Avenir Next LT Pro" panose="020B0504020202020204" pitchFamily="34" charset="0"/>
              </a:rPr>
              <a:t>Psalm 107</a:t>
            </a:r>
          </a:p>
          <a:p>
            <a:pPr algn="r"/>
            <a:r>
              <a:rPr lang="en-US" sz="4400">
                <a:solidFill>
                  <a:schemeClr val="tx2"/>
                </a:solidFill>
              </a:rPr>
              <a:t>Major Matt Reeve</a:t>
            </a:r>
          </a:p>
        </p:txBody>
      </p:sp>
    </p:spTree>
    <p:extLst>
      <p:ext uri="{BB962C8B-B14F-4D97-AF65-F5344CB8AC3E}">
        <p14:creationId xmlns:p14="http://schemas.microsoft.com/office/powerpoint/2010/main" val="17992608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A404521-3DEF-AB2A-0C0B-CE6241071DA9}"/>
              </a:ext>
            </a:extLst>
          </p:cNvPr>
          <p:cNvSpPr>
            <a:spLocks noGrp="1"/>
          </p:cNvSpPr>
          <p:nvPr>
            <p:ph idx="1"/>
          </p:nvPr>
        </p:nvSpPr>
        <p:spPr>
          <a:xfrm>
            <a:off x="681318" y="421341"/>
            <a:ext cx="10829364" cy="5674659"/>
          </a:xfrm>
        </p:spPr>
        <p:txBody>
          <a:bodyPr anchor="ctr">
            <a:normAutofit/>
          </a:bodyPr>
          <a:lstStyle/>
          <a:p>
            <a:pPr marL="0" indent="0" algn="ctr">
              <a:buNone/>
            </a:pPr>
            <a:r>
              <a:rPr lang="en-AU" sz="6000" dirty="0">
                <a:solidFill>
                  <a:schemeClr val="tx2"/>
                </a:solidFill>
                <a:latin typeface="Avenir Next LT Pro Demi" panose="020B0704020202020204" pitchFamily="34" charset="0"/>
              </a:rPr>
              <a:t>What do you think this shows us about God’s heart for us when we mess up or walk away from him?</a:t>
            </a:r>
            <a:endParaRPr lang="en-US" sz="6000" dirty="0">
              <a:solidFill>
                <a:schemeClr val="tx2"/>
              </a:solidFill>
              <a:latin typeface="Avenir Next LT Pro Demi" panose="020B0704020202020204" pitchFamily="34" charset="0"/>
            </a:endParaRPr>
          </a:p>
        </p:txBody>
      </p:sp>
    </p:spTree>
    <p:extLst>
      <p:ext uri="{BB962C8B-B14F-4D97-AF65-F5344CB8AC3E}">
        <p14:creationId xmlns:p14="http://schemas.microsoft.com/office/powerpoint/2010/main" val="3557480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A404521-3DEF-AB2A-0C0B-CE6241071DA9}"/>
              </a:ext>
            </a:extLst>
          </p:cNvPr>
          <p:cNvSpPr>
            <a:spLocks noGrp="1"/>
          </p:cNvSpPr>
          <p:nvPr>
            <p:ph idx="1"/>
          </p:nvPr>
        </p:nvSpPr>
        <p:spPr>
          <a:xfrm>
            <a:off x="161365" y="251012"/>
            <a:ext cx="11869270" cy="5853953"/>
          </a:xfrm>
        </p:spPr>
        <p:txBody>
          <a:bodyPr anchor="ctr">
            <a:normAutofit/>
          </a:bodyPr>
          <a:lstStyle/>
          <a:p>
            <a:pPr marL="0" indent="0" algn="ctr">
              <a:buNone/>
            </a:pPr>
            <a:r>
              <a:rPr lang="en-AU" sz="5400" dirty="0">
                <a:solidFill>
                  <a:schemeClr val="tx2"/>
                </a:solidFill>
              </a:rPr>
              <a:t>The third group of people, in Verses 17-22, went even further away from God – suffering because of their sin until they were close to death. Yet when they finally cried out, God rescued and healed them. </a:t>
            </a:r>
            <a:endParaRPr lang="en-US" sz="5400" dirty="0">
              <a:solidFill>
                <a:schemeClr val="tx2"/>
              </a:solidFill>
            </a:endParaRPr>
          </a:p>
        </p:txBody>
      </p:sp>
    </p:spTree>
    <p:extLst>
      <p:ext uri="{BB962C8B-B14F-4D97-AF65-F5344CB8AC3E}">
        <p14:creationId xmlns:p14="http://schemas.microsoft.com/office/powerpoint/2010/main" val="40417803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A404521-3DEF-AB2A-0C0B-CE6241071DA9}"/>
              </a:ext>
            </a:extLst>
          </p:cNvPr>
          <p:cNvSpPr>
            <a:spLocks noGrp="1"/>
          </p:cNvSpPr>
          <p:nvPr>
            <p:ph idx="1"/>
          </p:nvPr>
        </p:nvSpPr>
        <p:spPr>
          <a:xfrm>
            <a:off x="242047" y="304800"/>
            <a:ext cx="11707905" cy="5782235"/>
          </a:xfrm>
        </p:spPr>
        <p:txBody>
          <a:bodyPr anchor="ctr">
            <a:normAutofit lnSpcReduction="10000"/>
          </a:bodyPr>
          <a:lstStyle/>
          <a:p>
            <a:pPr marL="0" indent="0" algn="ctr">
              <a:buNone/>
            </a:pPr>
            <a:r>
              <a:rPr lang="en-AU" sz="5400" dirty="0">
                <a:solidFill>
                  <a:schemeClr val="tx2"/>
                </a:solidFill>
                <a:latin typeface="Avenir Next LT Pro Light"/>
              </a:rPr>
              <a:t>Matt asks us what we would do in that moment, the moment God rescues and heals us, after we have been so far away from him.</a:t>
            </a:r>
            <a:endParaRPr lang="en-AU" sz="2400" dirty="0">
              <a:solidFill>
                <a:schemeClr val="tx2"/>
              </a:solidFill>
              <a:latin typeface="Avenir Next LT Pro Light"/>
            </a:endParaRPr>
          </a:p>
          <a:p>
            <a:pPr marL="0" indent="0" algn="ctr">
              <a:buNone/>
            </a:pPr>
            <a:endParaRPr lang="en-US" sz="2400" dirty="0">
              <a:solidFill>
                <a:schemeClr val="tx2"/>
              </a:solidFill>
              <a:latin typeface="Avenir Next LT Pro Light"/>
            </a:endParaRPr>
          </a:p>
          <a:p>
            <a:pPr marL="0" indent="0" algn="ctr">
              <a:buNone/>
            </a:pPr>
            <a:r>
              <a:rPr lang="en-AU" sz="6000" dirty="0">
                <a:solidFill>
                  <a:schemeClr val="tx2"/>
                </a:solidFill>
                <a:latin typeface="Avenir Next LT Pro Demi" panose="020B0704020202020204" pitchFamily="34" charset="0"/>
              </a:rPr>
              <a:t>What is your response when you experience moments of rescue and healing in your life?</a:t>
            </a:r>
            <a:endParaRPr lang="en-US" sz="6000" dirty="0">
              <a:solidFill>
                <a:schemeClr val="tx2"/>
              </a:solidFill>
              <a:latin typeface="Avenir Next LT Pro Demi" panose="020B0704020202020204" pitchFamily="34" charset="0"/>
            </a:endParaRPr>
          </a:p>
        </p:txBody>
      </p:sp>
    </p:spTree>
    <p:extLst>
      <p:ext uri="{BB962C8B-B14F-4D97-AF65-F5344CB8AC3E}">
        <p14:creationId xmlns:p14="http://schemas.microsoft.com/office/powerpoint/2010/main" val="15859516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A404521-3DEF-AB2A-0C0B-CE6241071DA9}"/>
              </a:ext>
            </a:extLst>
          </p:cNvPr>
          <p:cNvSpPr>
            <a:spLocks noGrp="1"/>
          </p:cNvSpPr>
          <p:nvPr>
            <p:ph idx="1"/>
          </p:nvPr>
        </p:nvSpPr>
        <p:spPr>
          <a:xfrm>
            <a:off x="347662" y="268941"/>
            <a:ext cx="11496676" cy="5844988"/>
          </a:xfrm>
        </p:spPr>
        <p:txBody>
          <a:bodyPr anchor="ctr">
            <a:normAutofit/>
          </a:bodyPr>
          <a:lstStyle/>
          <a:p>
            <a:pPr marL="0" indent="0" algn="ctr">
              <a:buNone/>
            </a:pPr>
            <a:r>
              <a:rPr lang="en-AU" sz="5400" dirty="0">
                <a:solidFill>
                  <a:schemeClr val="tx2"/>
                </a:solidFill>
                <a:latin typeface="Avenir Next LT Pro Light"/>
              </a:rPr>
              <a:t>The fourth group of people, in Verses 23-32, were at sea when a huge storm hit. Matt says we all face our own ‘storms’ (e.g. financial stress, job insecurity and family concerns). </a:t>
            </a:r>
            <a:endParaRPr lang="en-US" sz="5400" dirty="0">
              <a:solidFill>
                <a:schemeClr val="tx2"/>
              </a:solidFill>
              <a:latin typeface="Avenir Next LT Pro Light"/>
            </a:endParaRPr>
          </a:p>
        </p:txBody>
      </p:sp>
    </p:spTree>
    <p:extLst>
      <p:ext uri="{BB962C8B-B14F-4D97-AF65-F5344CB8AC3E}">
        <p14:creationId xmlns:p14="http://schemas.microsoft.com/office/powerpoint/2010/main" val="11009462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A404521-3DEF-AB2A-0C0B-CE6241071DA9}"/>
              </a:ext>
            </a:extLst>
          </p:cNvPr>
          <p:cNvSpPr>
            <a:spLocks noGrp="1"/>
          </p:cNvSpPr>
          <p:nvPr>
            <p:ph idx="1"/>
          </p:nvPr>
        </p:nvSpPr>
        <p:spPr>
          <a:xfrm>
            <a:off x="425824" y="403412"/>
            <a:ext cx="11340352" cy="5692589"/>
          </a:xfrm>
        </p:spPr>
        <p:txBody>
          <a:bodyPr anchor="ctr">
            <a:normAutofit/>
          </a:bodyPr>
          <a:lstStyle/>
          <a:p>
            <a:pPr marL="0" indent="0" algn="ctr">
              <a:buNone/>
            </a:pPr>
            <a:r>
              <a:rPr lang="en-AU" sz="6000" dirty="0">
                <a:solidFill>
                  <a:schemeClr val="tx2"/>
                </a:solidFill>
                <a:latin typeface="Avenir Next LT Pro Demi"/>
              </a:rPr>
              <a:t>Can you share about a time when you were in a ‘rocky boat’?</a:t>
            </a:r>
            <a:endParaRPr lang="en-AU" sz="2400" dirty="0">
              <a:solidFill>
                <a:schemeClr val="tx2"/>
              </a:solidFill>
              <a:latin typeface="Avenir Next LT Pro Demi"/>
            </a:endParaRPr>
          </a:p>
          <a:p>
            <a:pPr marL="0" indent="0" algn="ctr">
              <a:buNone/>
            </a:pPr>
            <a:endParaRPr lang="en-AU" sz="2400" dirty="0">
              <a:solidFill>
                <a:schemeClr val="tx2"/>
              </a:solidFill>
              <a:latin typeface="Avenir Next LT Pro Demi" panose="020B0704020202020204" pitchFamily="34" charset="0"/>
            </a:endParaRPr>
          </a:p>
          <a:p>
            <a:pPr marL="0" indent="0" algn="ctr">
              <a:buNone/>
            </a:pPr>
            <a:r>
              <a:rPr lang="en-AU" sz="6000" dirty="0">
                <a:solidFill>
                  <a:schemeClr val="tx2"/>
                </a:solidFill>
                <a:latin typeface="Avenir Next LT Pro Demi" panose="020B0704020202020204" pitchFamily="34" charset="0"/>
              </a:rPr>
              <a:t>How did you get through </a:t>
            </a:r>
            <a:br>
              <a:rPr lang="en-AU" sz="6000" dirty="0">
                <a:solidFill>
                  <a:schemeClr val="tx2"/>
                </a:solidFill>
                <a:latin typeface="Avenir Next LT Pro Demi" panose="020B0704020202020204" pitchFamily="34" charset="0"/>
              </a:rPr>
            </a:br>
            <a:r>
              <a:rPr lang="en-AU" sz="6000" dirty="0">
                <a:solidFill>
                  <a:schemeClr val="tx2"/>
                </a:solidFill>
                <a:latin typeface="Avenir Next LT Pro Demi" panose="020B0704020202020204" pitchFamily="34" charset="0"/>
              </a:rPr>
              <a:t>the storm?</a:t>
            </a:r>
            <a:endParaRPr lang="en-US" sz="6000" dirty="0">
              <a:solidFill>
                <a:schemeClr val="tx2"/>
              </a:solidFill>
              <a:latin typeface="Avenir Next LT Pro Demi" panose="020B0704020202020204" pitchFamily="34" charset="0"/>
            </a:endParaRPr>
          </a:p>
        </p:txBody>
      </p:sp>
    </p:spTree>
    <p:extLst>
      <p:ext uri="{BB962C8B-B14F-4D97-AF65-F5344CB8AC3E}">
        <p14:creationId xmlns:p14="http://schemas.microsoft.com/office/powerpoint/2010/main" val="21724401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A404521-3DEF-AB2A-0C0B-CE6241071DA9}"/>
              </a:ext>
            </a:extLst>
          </p:cNvPr>
          <p:cNvSpPr>
            <a:spLocks noGrp="1"/>
          </p:cNvSpPr>
          <p:nvPr>
            <p:ph idx="1"/>
          </p:nvPr>
        </p:nvSpPr>
        <p:spPr>
          <a:xfrm>
            <a:off x="502024" y="421341"/>
            <a:ext cx="11187952" cy="5674659"/>
          </a:xfrm>
        </p:spPr>
        <p:txBody>
          <a:bodyPr anchor="ctr">
            <a:normAutofit/>
          </a:bodyPr>
          <a:lstStyle/>
          <a:p>
            <a:pPr marL="0" indent="0" algn="ctr">
              <a:buNone/>
            </a:pPr>
            <a:r>
              <a:rPr lang="en-AU" sz="5400" dirty="0">
                <a:solidFill>
                  <a:schemeClr val="tx2"/>
                </a:solidFill>
                <a:latin typeface="Avenir Next LT Pro Light"/>
              </a:rPr>
              <a:t>Matt recalls the story of Jesus walking on water during a storm. The disciples are anxious, but calms the storm. </a:t>
            </a:r>
            <a:endParaRPr lang="en-US" sz="5400" dirty="0">
              <a:solidFill>
                <a:schemeClr val="tx2"/>
              </a:solidFill>
              <a:latin typeface="Avenir Next LT Pro Light"/>
            </a:endParaRPr>
          </a:p>
        </p:txBody>
      </p:sp>
    </p:spTree>
    <p:extLst>
      <p:ext uri="{BB962C8B-B14F-4D97-AF65-F5344CB8AC3E}">
        <p14:creationId xmlns:p14="http://schemas.microsoft.com/office/powerpoint/2010/main" val="21836753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A404521-3DEF-AB2A-0C0B-CE6241071DA9}"/>
              </a:ext>
            </a:extLst>
          </p:cNvPr>
          <p:cNvSpPr>
            <a:spLocks noGrp="1"/>
          </p:cNvSpPr>
          <p:nvPr>
            <p:ph idx="1"/>
          </p:nvPr>
        </p:nvSpPr>
        <p:spPr>
          <a:xfrm>
            <a:off x="354106" y="286871"/>
            <a:ext cx="11483789" cy="5809129"/>
          </a:xfrm>
        </p:spPr>
        <p:txBody>
          <a:bodyPr anchor="ctr">
            <a:normAutofit/>
          </a:bodyPr>
          <a:lstStyle/>
          <a:p>
            <a:pPr marL="0" indent="0" algn="ctr">
              <a:buNone/>
            </a:pPr>
            <a:r>
              <a:rPr lang="en-AU" sz="6000" dirty="0">
                <a:solidFill>
                  <a:schemeClr val="tx2"/>
                </a:solidFill>
                <a:latin typeface="Avenir Next LT Pro Demi" panose="020B0704020202020204" pitchFamily="34" charset="0"/>
              </a:rPr>
              <a:t>What does it look like for you to cry out to Jesus?</a:t>
            </a:r>
            <a:endParaRPr lang="en-AU" sz="2400" dirty="0">
              <a:solidFill>
                <a:schemeClr val="tx2"/>
              </a:solidFill>
              <a:latin typeface="Avenir Next LT Pro Demi" panose="020B0704020202020204" pitchFamily="34" charset="0"/>
            </a:endParaRPr>
          </a:p>
          <a:p>
            <a:pPr marL="0" indent="0" algn="ctr">
              <a:buNone/>
            </a:pPr>
            <a:r>
              <a:rPr lang="en-AU" sz="2400" dirty="0">
                <a:solidFill>
                  <a:schemeClr val="tx2"/>
                </a:solidFill>
                <a:latin typeface="Avenir Next LT Pro Demi" panose="020B0704020202020204" pitchFamily="34" charset="0"/>
              </a:rPr>
              <a:t> </a:t>
            </a:r>
          </a:p>
          <a:p>
            <a:pPr marL="0" indent="0" algn="ctr">
              <a:buNone/>
            </a:pPr>
            <a:r>
              <a:rPr lang="en-AU" sz="6000" dirty="0">
                <a:solidFill>
                  <a:schemeClr val="tx2"/>
                </a:solidFill>
                <a:latin typeface="Avenir Next LT Pro Demi" panose="020B0704020202020204" pitchFamily="34" charset="0"/>
              </a:rPr>
              <a:t>How can we trust him fully in the storms of life?</a:t>
            </a:r>
            <a:endParaRPr lang="en-US" sz="6000" dirty="0">
              <a:solidFill>
                <a:schemeClr val="tx2"/>
              </a:solidFill>
              <a:latin typeface="Avenir Next LT Pro Demi" panose="020B0704020202020204" pitchFamily="34" charset="0"/>
            </a:endParaRPr>
          </a:p>
        </p:txBody>
      </p:sp>
    </p:spTree>
    <p:extLst>
      <p:ext uri="{BB962C8B-B14F-4D97-AF65-F5344CB8AC3E}">
        <p14:creationId xmlns:p14="http://schemas.microsoft.com/office/powerpoint/2010/main" val="13465254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A404521-3DEF-AB2A-0C0B-CE6241071DA9}"/>
              </a:ext>
            </a:extLst>
          </p:cNvPr>
          <p:cNvSpPr>
            <a:spLocks noGrp="1"/>
          </p:cNvSpPr>
          <p:nvPr>
            <p:ph idx="1"/>
          </p:nvPr>
        </p:nvSpPr>
        <p:spPr>
          <a:xfrm>
            <a:off x="475129" y="367553"/>
            <a:ext cx="11250706" cy="5728447"/>
          </a:xfrm>
        </p:spPr>
        <p:txBody>
          <a:bodyPr anchor="ctr">
            <a:normAutofit/>
          </a:bodyPr>
          <a:lstStyle/>
          <a:p>
            <a:pPr marL="0" indent="0" algn="ctr">
              <a:buNone/>
            </a:pPr>
            <a:r>
              <a:rPr lang="en-AU" sz="5400" dirty="0">
                <a:solidFill>
                  <a:schemeClr val="tx2"/>
                </a:solidFill>
              </a:rPr>
              <a:t>Matt says the psalm leads to one conclusion: the Lord deserves our praise – he is faithful to those who call out to him. </a:t>
            </a:r>
            <a:endParaRPr lang="en-US" sz="5400" dirty="0">
              <a:solidFill>
                <a:schemeClr val="tx2"/>
              </a:solidFill>
            </a:endParaRPr>
          </a:p>
        </p:txBody>
      </p:sp>
    </p:spTree>
    <p:extLst>
      <p:ext uri="{BB962C8B-B14F-4D97-AF65-F5344CB8AC3E}">
        <p14:creationId xmlns:p14="http://schemas.microsoft.com/office/powerpoint/2010/main" val="15981860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A404521-3DEF-AB2A-0C0B-CE6241071DA9}"/>
              </a:ext>
            </a:extLst>
          </p:cNvPr>
          <p:cNvSpPr>
            <a:spLocks noGrp="1"/>
          </p:cNvSpPr>
          <p:nvPr>
            <p:ph idx="1"/>
          </p:nvPr>
        </p:nvSpPr>
        <p:spPr>
          <a:xfrm>
            <a:off x="1156447" y="403413"/>
            <a:ext cx="9879106" cy="5692588"/>
          </a:xfrm>
        </p:spPr>
        <p:txBody>
          <a:bodyPr anchor="ctr">
            <a:normAutofit/>
          </a:bodyPr>
          <a:lstStyle/>
          <a:p>
            <a:pPr marL="0" indent="0" algn="ctr">
              <a:buNone/>
            </a:pPr>
            <a:r>
              <a:rPr lang="en-AU" sz="6000" dirty="0">
                <a:solidFill>
                  <a:schemeClr val="tx2"/>
                </a:solidFill>
                <a:latin typeface="Avenir Next LT Pro Demi" panose="020B0704020202020204" pitchFamily="34" charset="0"/>
              </a:rPr>
              <a:t>What are some practical ways we can thank God for his love and kindness in our everyday life? </a:t>
            </a:r>
            <a:endParaRPr lang="en-US" sz="6000" dirty="0">
              <a:solidFill>
                <a:schemeClr val="tx2"/>
              </a:solidFill>
              <a:latin typeface="Avenir Next LT Pro Demi" panose="020B0704020202020204" pitchFamily="34" charset="0"/>
            </a:endParaRPr>
          </a:p>
        </p:txBody>
      </p:sp>
    </p:spTree>
    <p:extLst>
      <p:ext uri="{BB962C8B-B14F-4D97-AF65-F5344CB8AC3E}">
        <p14:creationId xmlns:p14="http://schemas.microsoft.com/office/powerpoint/2010/main" val="26580427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0D9610-C820-9273-E5EA-D2AE349198B7}"/>
              </a:ext>
            </a:extLst>
          </p:cNvPr>
          <p:cNvSpPr>
            <a:spLocks noGrp="1"/>
          </p:cNvSpPr>
          <p:nvPr>
            <p:ph type="title"/>
          </p:nvPr>
        </p:nvSpPr>
        <p:spPr>
          <a:xfrm>
            <a:off x="640081" y="365125"/>
            <a:ext cx="10911839" cy="5721910"/>
          </a:xfrm>
        </p:spPr>
        <p:txBody>
          <a:bodyPr>
            <a:normAutofit/>
          </a:bodyPr>
          <a:lstStyle/>
          <a:p>
            <a:pPr algn="ctr"/>
            <a:r>
              <a:rPr lang="en-AU" sz="6000" b="0" dirty="0">
                <a:solidFill>
                  <a:schemeClr val="tx2"/>
                </a:solidFill>
                <a:latin typeface="Avenir Next LT Pro Demi" panose="020B0704020202020204" pitchFamily="34" charset="0"/>
              </a:rPr>
              <a:t>In what ways does this psalm inspire or encourage you?</a:t>
            </a:r>
            <a:endParaRPr lang="en-US" sz="6000" b="0" dirty="0">
              <a:solidFill>
                <a:schemeClr val="tx2"/>
              </a:solidFill>
              <a:latin typeface="Avenir Next LT Pro Demi" panose="020B0704020202020204" pitchFamily="34" charset="0"/>
            </a:endParaRPr>
          </a:p>
        </p:txBody>
      </p:sp>
    </p:spTree>
    <p:extLst>
      <p:ext uri="{BB962C8B-B14F-4D97-AF65-F5344CB8AC3E}">
        <p14:creationId xmlns:p14="http://schemas.microsoft.com/office/powerpoint/2010/main" val="24463844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0D9610-C820-9273-E5EA-D2AE349198B7}"/>
              </a:ext>
            </a:extLst>
          </p:cNvPr>
          <p:cNvSpPr>
            <a:spLocks noGrp="1"/>
          </p:cNvSpPr>
          <p:nvPr>
            <p:ph type="title"/>
          </p:nvPr>
        </p:nvSpPr>
        <p:spPr>
          <a:xfrm>
            <a:off x="640081" y="365125"/>
            <a:ext cx="10911839" cy="5748804"/>
          </a:xfrm>
        </p:spPr>
        <p:txBody>
          <a:bodyPr>
            <a:normAutofit/>
          </a:bodyPr>
          <a:lstStyle/>
          <a:p>
            <a:pPr algn="ctr"/>
            <a:r>
              <a:rPr lang="en-AU" sz="6000" b="0" dirty="0">
                <a:solidFill>
                  <a:schemeClr val="tx2"/>
                </a:solidFill>
                <a:latin typeface="Avenir Next LT Pro Demi" panose="020B0704020202020204" pitchFamily="34" charset="0"/>
              </a:rPr>
              <a:t>What part of Matt’s message stood out to you the most?</a:t>
            </a:r>
            <a:endParaRPr lang="en-US" sz="6000" b="0" dirty="0">
              <a:solidFill>
                <a:schemeClr val="tx2"/>
              </a:solidFill>
              <a:latin typeface="Avenir Next LT Pro Demi" panose="020B0704020202020204" pitchFamily="34" charset="0"/>
            </a:endParaRPr>
          </a:p>
        </p:txBody>
      </p:sp>
    </p:spTree>
    <p:extLst>
      <p:ext uri="{BB962C8B-B14F-4D97-AF65-F5344CB8AC3E}">
        <p14:creationId xmlns:p14="http://schemas.microsoft.com/office/powerpoint/2010/main" val="15852607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0D9610-C820-9273-E5EA-D2AE349198B7}"/>
              </a:ext>
            </a:extLst>
          </p:cNvPr>
          <p:cNvSpPr>
            <a:spLocks noGrp="1"/>
          </p:cNvSpPr>
          <p:nvPr>
            <p:ph type="title"/>
          </p:nvPr>
        </p:nvSpPr>
        <p:spPr>
          <a:xfrm>
            <a:off x="192742" y="215153"/>
            <a:ext cx="11806516" cy="5889812"/>
          </a:xfrm>
        </p:spPr>
        <p:txBody>
          <a:bodyPr>
            <a:noAutofit/>
          </a:bodyPr>
          <a:lstStyle/>
          <a:p>
            <a:pPr algn="ctr"/>
            <a:r>
              <a:rPr lang="en-AU" sz="6000" i="1" dirty="0">
                <a:solidFill>
                  <a:schemeClr val="tx2"/>
                </a:solidFill>
                <a:latin typeface="Avenir Next LT Pro Demi" panose="020B0704020202020204" pitchFamily="34" charset="0"/>
              </a:rPr>
              <a:t>Spend time praying for each other</a:t>
            </a:r>
            <a:r>
              <a:rPr lang="en-AU" sz="6000" b="0" dirty="0">
                <a:solidFill>
                  <a:schemeClr val="tx2"/>
                </a:solidFill>
                <a:latin typeface="Avenir Next LT Pro Demi" panose="020B0704020202020204" pitchFamily="34" charset="0"/>
              </a:rPr>
              <a:t> </a:t>
            </a:r>
            <a:r>
              <a:rPr lang="en-AU" sz="6000" b="0" dirty="0">
                <a:solidFill>
                  <a:schemeClr val="tx2"/>
                </a:solidFill>
                <a:latin typeface="Avenir Next LT Pro Light" panose="020B0304020202020204" pitchFamily="34" charset="0"/>
              </a:rPr>
              <a:t>– giving thanks for God’s love and kindness to us, and asking for his help in the ‘storms’ or struggles we’re facing. </a:t>
            </a:r>
            <a:endParaRPr lang="en-US" b="0" dirty="0">
              <a:solidFill>
                <a:schemeClr val="tx2"/>
              </a:solidFill>
              <a:latin typeface="Avenir Next LT Pro Light" panose="020B0304020202020204" pitchFamily="34" charset="0"/>
            </a:endParaRPr>
          </a:p>
        </p:txBody>
      </p:sp>
    </p:spTree>
    <p:extLst>
      <p:ext uri="{BB962C8B-B14F-4D97-AF65-F5344CB8AC3E}">
        <p14:creationId xmlns:p14="http://schemas.microsoft.com/office/powerpoint/2010/main" val="9648782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32537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A404521-3DEF-AB2A-0C0B-CE6241071DA9}"/>
              </a:ext>
            </a:extLst>
          </p:cNvPr>
          <p:cNvSpPr>
            <a:spLocks noGrp="1"/>
          </p:cNvSpPr>
          <p:nvPr>
            <p:ph idx="1"/>
          </p:nvPr>
        </p:nvSpPr>
        <p:spPr>
          <a:xfrm>
            <a:off x="638735" y="376519"/>
            <a:ext cx="10914530" cy="5719482"/>
          </a:xfrm>
        </p:spPr>
        <p:txBody>
          <a:bodyPr anchor="ctr">
            <a:normAutofit/>
          </a:bodyPr>
          <a:lstStyle/>
          <a:p>
            <a:pPr marL="0" indent="0" algn="ctr">
              <a:buNone/>
            </a:pPr>
            <a:r>
              <a:rPr lang="en-AU" sz="4800" dirty="0">
                <a:solidFill>
                  <a:schemeClr val="tx2"/>
                </a:solidFill>
                <a:latin typeface="Avenir Next LT Pro Light"/>
              </a:rPr>
              <a:t>Matt looks at four different sections of the psalm, focusing on different groups of people. The first group of people, in Verses 4-9, were lost, hungry and thirsty – needs that are essential to human survival. </a:t>
            </a:r>
            <a:endParaRPr lang="en-US" sz="4800" dirty="0">
              <a:solidFill>
                <a:schemeClr val="tx2"/>
              </a:solidFill>
              <a:latin typeface="Avenir Next LT Pro Light"/>
            </a:endParaRPr>
          </a:p>
        </p:txBody>
      </p:sp>
    </p:spTree>
    <p:extLst>
      <p:ext uri="{BB962C8B-B14F-4D97-AF65-F5344CB8AC3E}">
        <p14:creationId xmlns:p14="http://schemas.microsoft.com/office/powerpoint/2010/main" val="37151423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A404521-3DEF-AB2A-0C0B-CE6241071DA9}"/>
              </a:ext>
            </a:extLst>
          </p:cNvPr>
          <p:cNvSpPr>
            <a:spLocks noGrp="1"/>
          </p:cNvSpPr>
          <p:nvPr>
            <p:ph idx="1"/>
          </p:nvPr>
        </p:nvSpPr>
        <p:spPr>
          <a:xfrm>
            <a:off x="268942" y="412376"/>
            <a:ext cx="11654117" cy="5629837"/>
          </a:xfrm>
        </p:spPr>
        <p:txBody>
          <a:bodyPr anchor="ctr">
            <a:normAutofit/>
          </a:bodyPr>
          <a:lstStyle/>
          <a:p>
            <a:pPr marL="0" indent="0" algn="ctr">
              <a:buNone/>
            </a:pPr>
            <a:r>
              <a:rPr lang="en-AU" sz="6000">
                <a:solidFill>
                  <a:schemeClr val="tx2"/>
                </a:solidFill>
                <a:latin typeface="Avenir Next LT Pro Demi"/>
              </a:rPr>
              <a:t>Have you ever had to depend on God because your needs weren’t being met? </a:t>
            </a:r>
          </a:p>
          <a:p>
            <a:pPr marL="0" indent="0" algn="ctr">
              <a:buNone/>
            </a:pPr>
            <a:endParaRPr lang="en-AU" sz="2400" dirty="0">
              <a:solidFill>
                <a:schemeClr val="tx2"/>
              </a:solidFill>
              <a:latin typeface="Avenir Next LT Pro Demi" panose="020B0704020202020204" pitchFamily="34" charset="0"/>
            </a:endParaRPr>
          </a:p>
          <a:p>
            <a:pPr marL="0" indent="0" algn="ctr">
              <a:buNone/>
            </a:pPr>
            <a:r>
              <a:rPr lang="en-AU" sz="6000">
                <a:solidFill>
                  <a:schemeClr val="tx2"/>
                </a:solidFill>
                <a:latin typeface="Avenir Next LT Pro Demi"/>
              </a:rPr>
              <a:t>What was it like? </a:t>
            </a:r>
            <a:endParaRPr lang="en-US" sz="6000">
              <a:solidFill>
                <a:schemeClr val="tx2"/>
              </a:solidFill>
              <a:latin typeface="Avenir Next LT Pro Demi"/>
            </a:endParaRPr>
          </a:p>
        </p:txBody>
      </p:sp>
    </p:spTree>
    <p:extLst>
      <p:ext uri="{BB962C8B-B14F-4D97-AF65-F5344CB8AC3E}">
        <p14:creationId xmlns:p14="http://schemas.microsoft.com/office/powerpoint/2010/main" val="25145739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A404521-3DEF-AB2A-0C0B-CE6241071DA9}"/>
              </a:ext>
            </a:extLst>
          </p:cNvPr>
          <p:cNvSpPr>
            <a:spLocks noGrp="1"/>
          </p:cNvSpPr>
          <p:nvPr>
            <p:ph idx="1"/>
          </p:nvPr>
        </p:nvSpPr>
        <p:spPr>
          <a:xfrm>
            <a:off x="488577" y="394447"/>
            <a:ext cx="11214847" cy="5701553"/>
          </a:xfrm>
        </p:spPr>
        <p:txBody>
          <a:bodyPr anchor="ctr">
            <a:normAutofit/>
          </a:bodyPr>
          <a:lstStyle/>
          <a:p>
            <a:pPr marL="0" indent="0" algn="ctr">
              <a:buNone/>
            </a:pPr>
            <a:r>
              <a:rPr lang="en-AU" sz="5400" dirty="0">
                <a:solidFill>
                  <a:schemeClr val="tx2"/>
                </a:solidFill>
                <a:latin typeface="Avenir Next LT Pro Light"/>
              </a:rPr>
              <a:t>The people “cried out to the Lord in their trouble, and he delivered them from their distress” (Verse 6). Matt shows us that in their moment of need, God led these people to a place where they could survive. </a:t>
            </a:r>
            <a:endParaRPr lang="en-US" sz="5400" dirty="0">
              <a:solidFill>
                <a:schemeClr val="tx2"/>
              </a:solidFill>
              <a:latin typeface="Avenir Next LT Pro Light"/>
            </a:endParaRPr>
          </a:p>
        </p:txBody>
      </p:sp>
    </p:spTree>
    <p:extLst>
      <p:ext uri="{BB962C8B-B14F-4D97-AF65-F5344CB8AC3E}">
        <p14:creationId xmlns:p14="http://schemas.microsoft.com/office/powerpoint/2010/main" val="26420225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A404521-3DEF-AB2A-0C0B-CE6241071DA9}"/>
              </a:ext>
            </a:extLst>
          </p:cNvPr>
          <p:cNvSpPr>
            <a:spLocks noGrp="1"/>
          </p:cNvSpPr>
          <p:nvPr>
            <p:ph idx="1"/>
          </p:nvPr>
        </p:nvSpPr>
        <p:spPr>
          <a:xfrm>
            <a:off x="510987" y="421341"/>
            <a:ext cx="11107271" cy="5674659"/>
          </a:xfrm>
        </p:spPr>
        <p:txBody>
          <a:bodyPr anchor="ctr">
            <a:normAutofit/>
          </a:bodyPr>
          <a:lstStyle/>
          <a:p>
            <a:pPr marL="0" indent="0" algn="ctr">
              <a:buNone/>
            </a:pPr>
            <a:r>
              <a:rPr lang="en-AU" sz="6000" dirty="0">
                <a:solidFill>
                  <a:schemeClr val="tx2"/>
                </a:solidFill>
                <a:latin typeface="Avenir Next LT Pro Demi" panose="020B0704020202020204" pitchFamily="34" charset="0"/>
              </a:rPr>
              <a:t>Can you share a time when you cried out to God and he answered your prayer? </a:t>
            </a:r>
            <a:endParaRPr lang="en-US" sz="6000" dirty="0">
              <a:solidFill>
                <a:schemeClr val="tx2"/>
              </a:solidFill>
              <a:latin typeface="Avenir Next LT Pro Demi" panose="020B0704020202020204" pitchFamily="34" charset="0"/>
            </a:endParaRPr>
          </a:p>
        </p:txBody>
      </p:sp>
    </p:spTree>
    <p:extLst>
      <p:ext uri="{BB962C8B-B14F-4D97-AF65-F5344CB8AC3E}">
        <p14:creationId xmlns:p14="http://schemas.microsoft.com/office/powerpoint/2010/main" val="2354777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A404521-3DEF-AB2A-0C0B-CE6241071DA9}"/>
              </a:ext>
            </a:extLst>
          </p:cNvPr>
          <p:cNvSpPr>
            <a:spLocks noGrp="1"/>
          </p:cNvSpPr>
          <p:nvPr>
            <p:ph idx="1"/>
          </p:nvPr>
        </p:nvSpPr>
        <p:spPr>
          <a:xfrm>
            <a:off x="598394" y="268941"/>
            <a:ext cx="10995212" cy="5827060"/>
          </a:xfrm>
        </p:spPr>
        <p:txBody>
          <a:bodyPr anchor="ctr">
            <a:normAutofit/>
          </a:bodyPr>
          <a:lstStyle/>
          <a:p>
            <a:pPr marL="0" indent="0" algn="ctr">
              <a:buNone/>
            </a:pPr>
            <a:r>
              <a:rPr lang="en-AU" sz="5400" dirty="0">
                <a:solidFill>
                  <a:schemeClr val="tx2"/>
                </a:solidFill>
                <a:latin typeface="Avenir Next LT Pro Light"/>
              </a:rPr>
              <a:t>The second group of people, in Verses 10-16, </a:t>
            </a:r>
            <a:r>
              <a:rPr lang="en-AU" sz="5400" dirty="0">
                <a:solidFill>
                  <a:schemeClr val="tx2"/>
                </a:solidFill>
                <a:latin typeface="Avenir Next LT Pro Light"/>
                <a:cs typeface="Segoe UI"/>
              </a:rPr>
              <a:t>were trapped in darkness. They couldn't see clearly because of the choices they made – turning away from God and living for themselves</a:t>
            </a:r>
            <a:r>
              <a:rPr lang="en-AU" sz="5400" dirty="0">
                <a:solidFill>
                  <a:schemeClr val="tx2"/>
                </a:solidFill>
                <a:latin typeface="Avenir Next LT Pro Light"/>
              </a:rPr>
              <a:t>. </a:t>
            </a:r>
            <a:endParaRPr lang="en-US" sz="5400" dirty="0">
              <a:solidFill>
                <a:schemeClr val="tx2"/>
              </a:solidFill>
              <a:latin typeface="Avenir Next LT Pro Light"/>
            </a:endParaRPr>
          </a:p>
        </p:txBody>
      </p:sp>
    </p:spTree>
    <p:extLst>
      <p:ext uri="{BB962C8B-B14F-4D97-AF65-F5344CB8AC3E}">
        <p14:creationId xmlns:p14="http://schemas.microsoft.com/office/powerpoint/2010/main" val="25145313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A404521-3DEF-AB2A-0C0B-CE6241071DA9}"/>
              </a:ext>
            </a:extLst>
          </p:cNvPr>
          <p:cNvSpPr>
            <a:spLocks noGrp="1"/>
          </p:cNvSpPr>
          <p:nvPr>
            <p:ph idx="1"/>
          </p:nvPr>
        </p:nvSpPr>
        <p:spPr>
          <a:xfrm>
            <a:off x="246530" y="430306"/>
            <a:ext cx="11698940" cy="5665695"/>
          </a:xfrm>
        </p:spPr>
        <p:txBody>
          <a:bodyPr anchor="ctr">
            <a:normAutofit/>
          </a:bodyPr>
          <a:lstStyle/>
          <a:p>
            <a:pPr marL="0" indent="0" algn="ctr">
              <a:buNone/>
            </a:pPr>
            <a:r>
              <a:rPr lang="en-AU" sz="6000" dirty="0">
                <a:solidFill>
                  <a:schemeClr val="tx2"/>
                </a:solidFill>
                <a:latin typeface="Avenir Next LT Pro Demi" panose="020B0704020202020204" pitchFamily="34" charset="0"/>
              </a:rPr>
              <a:t>Have you ever felt trapped or unable to see clearly because of choices you made, or because you felt far from God?</a:t>
            </a:r>
            <a:r>
              <a:rPr lang="en-AU" sz="2400" dirty="0">
                <a:solidFill>
                  <a:schemeClr val="tx2"/>
                </a:solidFill>
                <a:latin typeface="Avenir Next LT Pro Demi" panose="020B0704020202020204" pitchFamily="34" charset="0"/>
              </a:rPr>
              <a:t> </a:t>
            </a:r>
          </a:p>
          <a:p>
            <a:pPr marL="0" indent="0" algn="ctr">
              <a:buNone/>
            </a:pPr>
            <a:endParaRPr lang="en-AU" sz="2400" dirty="0">
              <a:solidFill>
                <a:schemeClr val="tx2"/>
              </a:solidFill>
              <a:latin typeface="Avenir Next LT Pro Demi" panose="020B0704020202020204" pitchFamily="34" charset="0"/>
            </a:endParaRPr>
          </a:p>
          <a:p>
            <a:pPr marL="0" indent="0" algn="ctr">
              <a:buNone/>
            </a:pPr>
            <a:r>
              <a:rPr lang="en-AU" sz="6000" dirty="0">
                <a:solidFill>
                  <a:schemeClr val="tx2"/>
                </a:solidFill>
                <a:latin typeface="Avenir Next LT Pro Demi" panose="020B0704020202020204" pitchFamily="34" charset="0"/>
              </a:rPr>
              <a:t>What was that like? </a:t>
            </a:r>
            <a:endParaRPr lang="en-US" sz="6000" dirty="0">
              <a:solidFill>
                <a:schemeClr val="tx2"/>
              </a:solidFill>
              <a:latin typeface="Avenir Next LT Pro Demi" panose="020B0704020202020204" pitchFamily="34" charset="0"/>
            </a:endParaRPr>
          </a:p>
        </p:txBody>
      </p:sp>
    </p:spTree>
    <p:extLst>
      <p:ext uri="{BB962C8B-B14F-4D97-AF65-F5344CB8AC3E}">
        <p14:creationId xmlns:p14="http://schemas.microsoft.com/office/powerpoint/2010/main" val="37957854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A404521-3DEF-AB2A-0C0B-CE6241071DA9}"/>
              </a:ext>
            </a:extLst>
          </p:cNvPr>
          <p:cNvSpPr>
            <a:spLocks noGrp="1"/>
          </p:cNvSpPr>
          <p:nvPr>
            <p:ph idx="1"/>
          </p:nvPr>
        </p:nvSpPr>
        <p:spPr>
          <a:xfrm>
            <a:off x="546847" y="340659"/>
            <a:ext cx="11071412" cy="5755341"/>
          </a:xfrm>
        </p:spPr>
        <p:txBody>
          <a:bodyPr anchor="ctr">
            <a:normAutofit/>
          </a:bodyPr>
          <a:lstStyle/>
          <a:p>
            <a:pPr marL="0" indent="0" algn="ctr">
              <a:buNone/>
            </a:pPr>
            <a:r>
              <a:rPr lang="en-AU" sz="5400" dirty="0">
                <a:solidFill>
                  <a:schemeClr val="tx2"/>
                </a:solidFill>
              </a:rPr>
              <a:t>Matt says God didn’t wag his finger at these people. When they cried out to God, he saved them from the trouble they’d brought on themselves. </a:t>
            </a:r>
            <a:endParaRPr lang="en-US" sz="5400" dirty="0">
              <a:solidFill>
                <a:schemeClr val="tx2"/>
              </a:solidFill>
            </a:endParaRPr>
          </a:p>
        </p:txBody>
      </p:sp>
    </p:spTree>
    <p:extLst>
      <p:ext uri="{BB962C8B-B14F-4D97-AF65-F5344CB8AC3E}">
        <p14:creationId xmlns:p14="http://schemas.microsoft.com/office/powerpoint/2010/main" val="357494608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Summer Grass Powerpoint" id="{59FF7EFA-1D49-E24F-A453-0FF55D4CF773}" vid="{8477A95E-1511-924A-A6AE-A9313F2AA35F}"/>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1ad1f5a0-fa71-4dab-a083-db26db2596cf" xsi:nil="true"/>
    <lcf76f155ced4ddcb4097134ff3c332f xmlns="583f0f69-01e1-46ca-86b7-e30e32304800">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6F75B56BDECAC4FB8FCCA80E9887EA7" ma:contentTypeVersion="15" ma:contentTypeDescription="Create a new document." ma:contentTypeScope="" ma:versionID="3e43f0dc68f30519f39bcd0443e13276">
  <xsd:schema xmlns:xsd="http://www.w3.org/2001/XMLSchema" xmlns:xs="http://www.w3.org/2001/XMLSchema" xmlns:p="http://schemas.microsoft.com/office/2006/metadata/properties" xmlns:ns2="1ad1f5a0-fa71-4dab-a083-db26db2596cf" xmlns:ns3="583f0f69-01e1-46ca-86b7-e30e32304800" targetNamespace="http://schemas.microsoft.com/office/2006/metadata/properties" ma:root="true" ma:fieldsID="401f36c531559c78f511e6471f28b257" ns2:_="" ns3:_="">
    <xsd:import namespace="1ad1f5a0-fa71-4dab-a083-db26db2596cf"/>
    <xsd:import namespace="583f0f69-01e1-46ca-86b7-e30e32304800"/>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lcf76f155ced4ddcb4097134ff3c332f" minOccurs="0"/>
                <xsd:element ref="ns2:TaxCatchAll" minOccurs="0"/>
                <xsd:element ref="ns3:MediaServiceDateTaken" minOccurs="0"/>
                <xsd:element ref="ns3:MediaServiceGenerationTime" minOccurs="0"/>
                <xsd:element ref="ns3:MediaServiceEventHashCode" minOccurs="0"/>
                <xsd:element ref="ns3:MediaLengthInSeconds" minOccurs="0"/>
                <xsd:element ref="ns3:MediaServiceOCR" minOccurs="0"/>
                <xsd:element ref="ns3:MediaServiceObjectDetectorVersions" minOccurs="0"/>
                <xsd:element ref="ns3:MediaServiceLocation"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ad1f5a0-fa71-4dab-a083-db26db2596c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14" nillable="true" ma:displayName="Taxonomy Catch All Column" ma:hidden="true" ma:list="{dc8b0192-addb-45de-9190-3a71ac1c02f6}" ma:internalName="TaxCatchAll" ma:showField="CatchAllData" ma:web="1ad1f5a0-fa71-4dab-a083-db26db2596c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83f0f69-01e1-46ca-86b7-e30e32304800"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fce97cd-2d5e-4a4f-b576-145932377dd1"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493CF31-A019-4955-AC94-77E978C37F1A}">
  <ds:schemaRefs>
    <ds:schemaRef ds:uri="1ad1f5a0-fa71-4dab-a083-db26db2596cf"/>
    <ds:schemaRef ds:uri="583f0f69-01e1-46ca-86b7-e30e32304800"/>
    <ds:schemaRef ds:uri="7357dd1f-699d-4d79-9a3b-b8d4e997a419"/>
    <ds:schemaRef ds:uri="b7e36264-b76b-4546-857f-03fce5c6ba0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3A2CAAA9-4231-4A1D-A07F-A402662254B2}">
  <ds:schemaRefs>
    <ds:schemaRef ds:uri="http://schemas.microsoft.com/sharepoint/v3/contenttype/forms"/>
  </ds:schemaRefs>
</ds:datastoreItem>
</file>

<file path=customXml/itemProps3.xml><?xml version="1.0" encoding="utf-8"?>
<ds:datastoreItem xmlns:ds="http://schemas.openxmlformats.org/officeDocument/2006/customXml" ds:itemID="{429712D0-5C6E-42FC-8D6F-6FA0D67517B7}">
  <ds:schemaRefs>
    <ds:schemaRef ds:uri="1ad1f5a0-fa71-4dab-a083-db26db2596cf"/>
    <ds:schemaRef ds:uri="583f0f69-01e1-46ca-86b7-e30e3230480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Summer Grass Powerpoint</Template>
  <TotalTime>0</TotalTime>
  <Words>561</Words>
  <Application>Microsoft Office PowerPoint</Application>
  <PresentationFormat>Widescreen</PresentationFormat>
  <Paragraphs>32</Paragraphs>
  <Slides>21</Slides>
  <Notes>0</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Summer Psalms</vt:lpstr>
      <vt:lpstr>What part of Matt’s message stood out to you the most?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 what ways does this psalm inspire or encourage you?</vt:lpstr>
      <vt:lpstr>Spend time praying for each other – giving thanks for God’s love and kindness to us, and asking for his help in the ‘storms’ or struggles we’re facing.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Summer Psalms</dc:title>
  <dc:creator>Taryn Somerville</dc:creator>
  <cp:lastModifiedBy>Taryn Somerville</cp:lastModifiedBy>
  <cp:revision>31</cp:revision>
  <dcterms:created xsi:type="dcterms:W3CDTF">2025-08-25T05:31:02Z</dcterms:created>
  <dcterms:modified xsi:type="dcterms:W3CDTF">2025-08-29T22:11:34Z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0x010100D6F75B56BDECAC4FB8FCCA80E9887EA7</vt:lpwstr>
  </property>
  <property fmtid="{D5CDD505-2E9C-101B-9397-08002B2CF9AE}" pid="3" name="MediaServiceImageTags">
    <vt:lpwstr/>
  </property>
</Properties>
</file>